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4"/>
    <p:sldMasterId id="2147483693" r:id="rId5"/>
  </p:sldMasterIdLst>
  <p:notesMasterIdLst>
    <p:notesMasterId r:id="rId10"/>
  </p:notesMasterIdLst>
  <p:handoutMasterIdLst>
    <p:handoutMasterId r:id="rId11"/>
  </p:handoutMasterIdLst>
  <p:sldIdLst>
    <p:sldId id="256" r:id="rId6"/>
    <p:sldId id="3850" r:id="rId7"/>
    <p:sldId id="3849" r:id="rId8"/>
    <p:sldId id="3848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72C46D-A012-63AB-6794-473BDC2F67AC}" name="Sarah Littlefield Connor" initials="SLC" userId="S::svl2001@usnh.edu::3fec490f-deb9-43b1-a631-6aee4c838854" providerId="AD"/>
  <p188:author id="{AE71129A-1421-96C0-2166-FB5C41B43BD9}" name="David Matta" initials="DM" userId="S::dematta@usnh.edu::d6e6123a-bf10-4fb9-9762-1b9bc9217a33" providerId="AD"/>
  <p188:author id="{9085BFD9-EAB2-EDB5-ACCB-39E15151CF22}" name="Amy Wack" initials="AW" userId="S::alw2013@usnh.edu::1c373bbc-a719-49af-8188-d682d9040337" providerId="AD"/>
  <p188:author id="{AE2102FE-57C5-2DC5-AAE7-B66FF1E021AB}" name="Samuel Fucile" initials="SF" userId="S::sfq28@usnh.edu::af226097-b0b8-445a-9d49-35a587439b8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 Calhoun" initials="JC" lastIdx="31" clrIdx="0">
    <p:extLst>
      <p:ext uri="{19B8F6BF-5375-455C-9EA6-DF929625EA0E}">
        <p15:presenceInfo xmlns:p15="http://schemas.microsoft.com/office/powerpoint/2012/main" userId="05e9326b043a915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9013C7-B70A-4D2B-B93F-9F1AF7C51F1D}" v="48" dt="2023-10-09T13:18:23.0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 autoAdjust="0"/>
    <p:restoredTop sz="94712" autoAdjust="0"/>
  </p:normalViewPr>
  <p:slideViewPr>
    <p:cSldViewPr snapToGrid="0">
      <p:cViewPr varScale="1">
        <p:scale>
          <a:sx n="90" d="100"/>
          <a:sy n="90" d="100"/>
        </p:scale>
        <p:origin x="10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B98BC9-9D96-4677-9F07-E567BE49FF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42436F-F170-4891-931E-9D5FD104EB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72232325-A489-4089-BEEC-7FC3BFD35CD2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02FAD3-DD5E-47B1-9637-5073BD6290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64A15-3607-41B2-8DC2-759E6B03FE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60FD7ADB-B413-43F1-AB01-F03A3555C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993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5137EA04-9F6E-4B09-9105-A80D4D2D061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79687"/>
            <a:ext cx="5617208" cy="3665776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38878D9-E87A-4064-894D-A094CFF8D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4157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8878D9-E87A-4064-894D-A094CFF8D7AF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34F4A-8591-4F95-B28B-F4D77F4B56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64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8878D9-E87A-4064-894D-A094CFF8D7AF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34F4A-8591-4F95-B28B-F4D77F4B56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07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8878D9-E87A-4064-894D-A094CFF8D7AF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34F4A-8591-4F95-B28B-F4D77F4B56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23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pattFill prst="dkUpDiag">
          <a:fgClr>
            <a:srgbClr val="004F9D"/>
          </a:fgClr>
          <a:bgClr>
            <a:srgbClr val="01359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4FC5167-FF84-6D49-B71F-AF38F31D82E9}"/>
              </a:ext>
            </a:extLst>
          </p:cNvPr>
          <p:cNvSpPr/>
          <p:nvPr/>
        </p:nvSpPr>
        <p:spPr>
          <a:xfrm>
            <a:off x="0" y="3429000"/>
            <a:ext cx="12192000" cy="1593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DD2C4E-54C3-E942-BCE5-08CA139B7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7030" y="3561520"/>
            <a:ext cx="7088577" cy="836898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algn="l">
              <a:lnSpc>
                <a:spcPts val="3920"/>
              </a:lnSpc>
              <a:defRPr sz="3600" b="1" i="0" baseline="0">
                <a:solidFill>
                  <a:srgbClr val="01359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96E03-67D4-AB44-A78E-11BF4C75A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07029" y="4289097"/>
            <a:ext cx="7088577" cy="544642"/>
          </a:xfrm>
        </p:spPr>
        <p:txBody>
          <a:bodyPr>
            <a:noAutofit/>
          </a:bodyPr>
          <a:lstStyle>
            <a:lvl1pPr marL="0" indent="0" algn="l">
              <a:lnSpc>
                <a:spcPts val="2400"/>
              </a:lnSpc>
              <a:buNone/>
              <a:defRPr sz="1700" b="0" i="0" kern="0" spc="0" baseline="0">
                <a:solidFill>
                  <a:srgbClr val="013591"/>
                </a:solidFill>
                <a:latin typeface="Source Sans Pro Light" panose="020B0403030403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E90848-5DC8-1749-BBFF-5FED1EE01DC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391" y="3177747"/>
            <a:ext cx="192278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2088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 Title with Copy + Media">
    <p:bg>
      <p:bgPr>
        <a:solidFill>
          <a:srgbClr val="004F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D75C93F-9B39-B14E-8F95-3F4F71234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3317"/>
            <a:ext cx="10515600" cy="878459"/>
          </a:xfrm>
          <a:prstGeom prst="rect">
            <a:avLst/>
          </a:prstGeom>
          <a:noFill/>
        </p:spPr>
        <p:txBody>
          <a:bodyPr anchor="b"/>
          <a:lstStyle>
            <a:lvl1pPr>
              <a:defRPr b="1" i="0">
                <a:solidFill>
                  <a:schemeClr val="bg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7BB6FEF-CAD6-8545-B06F-55D8B5926E2B}"/>
              </a:ext>
            </a:extLst>
          </p:cNvPr>
          <p:cNvCxnSpPr>
            <a:cxnSpLocks/>
          </p:cNvCxnSpPr>
          <p:nvPr/>
        </p:nvCxnSpPr>
        <p:spPr>
          <a:xfrm>
            <a:off x="838200" y="1484304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 Placeholder 27">
            <a:extLst>
              <a:ext uri="{FF2B5EF4-FFF2-40B4-BE49-F238E27FC236}">
                <a16:creationId xmlns:a16="http://schemas.microsoft.com/office/drawing/2014/main" id="{F7B34011-377E-CE42-9302-79559B2A06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19200" y="1828800"/>
            <a:ext cx="3723190" cy="36576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4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84056BA-2837-8F44-8004-739C36682A5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562600" y="2133600"/>
            <a:ext cx="5410200" cy="3048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004F9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043363-8F7A-0D43-8F32-D88C4C281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2173" y="5592076"/>
            <a:ext cx="596515" cy="78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098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68">
          <p15:clr>
            <a:srgbClr val="FBAE40"/>
          </p15:clr>
        </p15:guide>
        <p15:guide id="3" orient="horz" pos="1152">
          <p15:clr>
            <a:srgbClr val="FBAE40"/>
          </p15:clr>
        </p15:guide>
        <p15:guide id="4" orient="horz" pos="3456">
          <p15:clr>
            <a:srgbClr val="FBAE40"/>
          </p15:clr>
        </p15:guide>
        <p15:guide id="5" pos="6912">
          <p15:clr>
            <a:srgbClr val="FBAE40"/>
          </p15:clr>
        </p15:guide>
        <p15:guide id="6" pos="3840">
          <p15:clr>
            <a:srgbClr val="FBAE40"/>
          </p15:clr>
        </p15:guide>
        <p15:guide id="7" pos="3120">
          <p15:clr>
            <a:srgbClr val="FBAE40"/>
          </p15:clr>
        </p15:guide>
        <p15:guide id="8" pos="3504">
          <p15:clr>
            <a:srgbClr val="FBAE40"/>
          </p15:clr>
        </p15:guide>
        <p15:guide id="9" orient="horz" pos="3264">
          <p15:clr>
            <a:srgbClr val="FBAE40"/>
          </p15:clr>
        </p15:guide>
        <p15:guide id="10" orient="horz" pos="13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dia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84056BA-2837-8F44-8004-739C36682A52}"/>
              </a:ext>
            </a:extLst>
          </p:cNvPr>
          <p:cNvSpPr>
            <a:spLocks noGrp="1" noChangeAspect="1"/>
          </p:cNvSpPr>
          <p:nvPr>
            <p:ph sz="quarter" idx="11"/>
          </p:nvPr>
        </p:nvSpPr>
        <p:spPr>
          <a:xfrm>
            <a:off x="0" y="3858"/>
            <a:ext cx="12166100" cy="68541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9477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68">
          <p15:clr>
            <a:srgbClr val="FBAE40"/>
          </p15:clr>
        </p15:guide>
        <p15:guide id="3" orient="horz" pos="1152">
          <p15:clr>
            <a:srgbClr val="FBAE40"/>
          </p15:clr>
        </p15:guide>
        <p15:guide id="4" orient="horz" pos="3456">
          <p15:clr>
            <a:srgbClr val="FBAE40"/>
          </p15:clr>
        </p15:guide>
        <p15:guide id="5" pos="6912">
          <p15:clr>
            <a:srgbClr val="FBAE40"/>
          </p15:clr>
        </p15:guide>
        <p15:guide id="6" pos="3840">
          <p15:clr>
            <a:srgbClr val="FBAE40"/>
          </p15:clr>
        </p15:guide>
        <p15:guide id="7" pos="3120">
          <p15:clr>
            <a:srgbClr val="FBAE40"/>
          </p15:clr>
        </p15:guide>
        <p15:guide id="8" pos="3504">
          <p15:clr>
            <a:srgbClr val="FBAE40"/>
          </p15:clr>
        </p15:guide>
        <p15:guide id="9" orient="horz" pos="3264">
          <p15:clr>
            <a:srgbClr val="FBAE40"/>
          </p15:clr>
        </p15:guide>
        <p15:guide id="10" orient="horz" pos="134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itle, Caption and P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9C32234-5597-9943-BCC0-4D32D7864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03251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95F29C-14A0-5C4F-877C-1B28B706B781}"/>
              </a:ext>
            </a:extLst>
          </p:cNvPr>
          <p:cNvSpPr/>
          <p:nvPr/>
        </p:nvSpPr>
        <p:spPr>
          <a:xfrm>
            <a:off x="10325100" y="0"/>
            <a:ext cx="1866900" cy="6858000"/>
          </a:xfrm>
          <a:prstGeom prst="rect">
            <a:avLst/>
          </a:prstGeom>
          <a:pattFill prst="dkUpDiag">
            <a:fgClr>
              <a:srgbClr val="004F9D"/>
            </a:fgClr>
            <a:bgClr>
              <a:srgbClr val="01359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4738DE-3A36-7743-9096-D88580B25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2173" y="5592076"/>
            <a:ext cx="596515" cy="78799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56C97FE-F032-B847-BDE5-E74BCB78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866" y="714887"/>
            <a:ext cx="4128416" cy="2714113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>
              <a:defRPr sz="6000" b="1" i="0">
                <a:solidFill>
                  <a:schemeClr val="bg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E74C142-31AF-234D-926E-15F7604CA2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52866" y="3691766"/>
            <a:ext cx="2854035" cy="1666717"/>
          </a:xfrm>
        </p:spPr>
        <p:txBody>
          <a:bodyPr>
            <a:noAutofit/>
          </a:bodyPr>
          <a:lstStyle>
            <a:lvl1pPr marL="0" indent="0" algn="l">
              <a:lnSpc>
                <a:spcPts val="2400"/>
              </a:lnSpc>
              <a:buNone/>
              <a:defRPr sz="1700" b="0" i="0" kern="0" spc="0" baseline="0">
                <a:solidFill>
                  <a:schemeClr val="bg1"/>
                </a:solidFill>
                <a:latin typeface="Source Sans Pro Light" panose="020B0403030403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</a:t>
            </a:r>
            <a:br>
              <a:rPr lang="en-US"/>
            </a:br>
            <a:r>
              <a:rPr lang="en-US"/>
              <a:t>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7696439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650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Title, Caption and P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9C32234-5597-9943-BCC0-4D32D7864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66900" y="0"/>
            <a:ext cx="103251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95F29C-14A0-5C4F-877C-1B28B706B7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866900" cy="6858000"/>
          </a:xfrm>
          <a:prstGeom prst="rect">
            <a:avLst/>
          </a:prstGeom>
          <a:pattFill prst="dkUpDiag">
            <a:fgClr>
              <a:srgbClr val="004F9D"/>
            </a:fgClr>
            <a:bgClr>
              <a:srgbClr val="01359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4738DE-3A36-7743-9096-D88580B25A5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073" y="5592076"/>
            <a:ext cx="596515" cy="78799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56C97FE-F032-B847-BDE5-E74BCB78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1925" y="714887"/>
            <a:ext cx="4128416" cy="2714113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algn="r">
              <a:defRPr sz="6000" b="1" i="0">
                <a:solidFill>
                  <a:schemeClr val="bg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E74C142-31AF-234D-926E-15F7604CA2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16306" y="3691766"/>
            <a:ext cx="2854035" cy="1666717"/>
          </a:xfrm>
        </p:spPr>
        <p:txBody>
          <a:bodyPr>
            <a:noAutofit/>
          </a:bodyPr>
          <a:lstStyle>
            <a:lvl1pPr marL="0" indent="0" algn="r">
              <a:lnSpc>
                <a:spcPts val="2400"/>
              </a:lnSpc>
              <a:buNone/>
              <a:defRPr sz="1700" b="0" i="0" kern="0" spc="0" baseline="0">
                <a:solidFill>
                  <a:schemeClr val="bg1"/>
                </a:solidFill>
                <a:latin typeface="Source Sans Pro Light" panose="020B0403030403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</a:t>
            </a:r>
            <a:br>
              <a:rPr lang="en-US"/>
            </a:br>
            <a:r>
              <a:rPr lang="en-US"/>
              <a:t>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6572763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itle with COPY + Pic">
    <p:bg>
      <p:bgPr>
        <a:solidFill>
          <a:srgbClr val="004F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9C93F7C2-1EE6-7B46-AD76-676DC38D2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505"/>
            <a:ext cx="4991101" cy="870271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>
              <a:defRPr b="1" i="0" kern="0" baseline="0">
                <a:solidFill>
                  <a:schemeClr val="bg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8076DE-3A61-F549-BC8D-062979F11F9F}"/>
              </a:ext>
            </a:extLst>
          </p:cNvPr>
          <p:cNvCxnSpPr>
            <a:cxnSpLocks/>
          </p:cNvCxnSpPr>
          <p:nvPr/>
        </p:nvCxnSpPr>
        <p:spPr>
          <a:xfrm>
            <a:off x="838200" y="1484304"/>
            <a:ext cx="10515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83D09D6-5A99-A74C-8BF9-7080E38EEF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19200" y="1828800"/>
            <a:ext cx="4610100" cy="36576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4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D972F3-B67C-BA41-9DE6-D0F069460CA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073" y="5592076"/>
            <a:ext cx="596515" cy="78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472753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08">
          <p15:clr>
            <a:srgbClr val="FBAE40"/>
          </p15:clr>
        </p15:guide>
        <p15:guide id="3" pos="768">
          <p15:clr>
            <a:srgbClr val="FBAE40"/>
          </p15:clr>
        </p15:guide>
        <p15:guide id="4" pos="3504">
          <p15:clr>
            <a:srgbClr val="FBAE40"/>
          </p15:clr>
        </p15:guide>
        <p15:guide id="6" orient="horz" pos="3456">
          <p15:clr>
            <a:srgbClr val="FBAE40"/>
          </p15:clr>
        </p15:guide>
        <p15:guide id="7" orient="horz" pos="1152">
          <p15:clr>
            <a:srgbClr val="FBAE40"/>
          </p15:clr>
        </p15:guide>
        <p15:guide id="8" pos="3840">
          <p15:clr>
            <a:srgbClr val="FBAE40"/>
          </p15:clr>
        </p15:guide>
        <p15:guide id="9" pos="417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Title with COPY + Pic">
    <p:bg>
      <p:bgPr>
        <a:solidFill>
          <a:srgbClr val="004F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9C93F7C2-1EE6-7B46-AD76-676DC38D2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2699" y="571505"/>
            <a:ext cx="4991101" cy="870271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>
              <a:defRPr b="1" i="0" kern="0" baseline="0">
                <a:solidFill>
                  <a:schemeClr val="bg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8076DE-3A61-F549-BC8D-062979F11F9F}"/>
              </a:ext>
            </a:extLst>
          </p:cNvPr>
          <p:cNvCxnSpPr>
            <a:cxnSpLocks/>
          </p:cNvCxnSpPr>
          <p:nvPr/>
        </p:nvCxnSpPr>
        <p:spPr>
          <a:xfrm>
            <a:off x="838200" y="1484304"/>
            <a:ext cx="10515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 Placeholder 27">
            <a:extLst>
              <a:ext uri="{FF2B5EF4-FFF2-40B4-BE49-F238E27FC236}">
                <a16:creationId xmlns:a16="http://schemas.microsoft.com/office/drawing/2014/main" id="{E506AC32-CF8A-3240-BFFE-0BAE85B420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29400" y="1828800"/>
            <a:ext cx="4610100" cy="36576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4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E40814-8CAE-4841-B97D-1290FFB55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2173" y="5592076"/>
            <a:ext cx="596515" cy="78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05576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08">
          <p15:clr>
            <a:srgbClr val="FBAE40"/>
          </p15:clr>
        </p15:guide>
        <p15:guide id="3" pos="768">
          <p15:clr>
            <a:srgbClr val="FBAE40"/>
          </p15:clr>
        </p15:guide>
        <p15:guide id="4" pos="3504">
          <p15:clr>
            <a:srgbClr val="FBAE40"/>
          </p15:clr>
        </p15:guide>
        <p15:guide id="6" orient="horz" pos="3456">
          <p15:clr>
            <a:srgbClr val="FBAE40"/>
          </p15:clr>
        </p15:guide>
        <p15:guide id="7" orient="horz" pos="1152">
          <p15:clr>
            <a:srgbClr val="FBAE40"/>
          </p15:clr>
        </p15:guide>
        <p15:guide id="8" pos="4176">
          <p15:clr>
            <a:srgbClr val="FBAE40"/>
          </p15:clr>
        </p15:guide>
        <p15:guide id="9" pos="3840">
          <p15:clr>
            <a:srgbClr val="FBAE40"/>
          </p15:clr>
        </p15:guide>
        <p15:guide id="10" pos="691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itle with DATA + Pic">
    <p:bg>
      <p:bgPr>
        <a:solidFill>
          <a:srgbClr val="004F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9C93F7C2-1EE6-7B46-AD76-676DC38D2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505"/>
            <a:ext cx="4991101" cy="870271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>
              <a:defRPr b="1" i="0" kern="0" baseline="0">
                <a:solidFill>
                  <a:schemeClr val="bg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8076DE-3A61-F549-BC8D-062979F11F9F}"/>
              </a:ext>
            </a:extLst>
          </p:cNvPr>
          <p:cNvCxnSpPr>
            <a:cxnSpLocks/>
          </p:cNvCxnSpPr>
          <p:nvPr/>
        </p:nvCxnSpPr>
        <p:spPr>
          <a:xfrm>
            <a:off x="838200" y="1484304"/>
            <a:ext cx="10515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hart Placeholder 2">
            <a:extLst>
              <a:ext uri="{FF2B5EF4-FFF2-40B4-BE49-F238E27FC236}">
                <a16:creationId xmlns:a16="http://schemas.microsoft.com/office/drawing/2014/main" id="{FF498322-C164-CC4D-B4E1-8A9EB2E70EA8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1219200" y="1828800"/>
            <a:ext cx="4343400" cy="3657600"/>
          </a:xfrm>
        </p:spPr>
        <p:txBody>
          <a:bodyPr/>
          <a:lstStyle>
            <a:lvl1pPr>
              <a:defRPr>
                <a:solidFill>
                  <a:srgbClr val="004F9D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E473BD-D837-184C-BEBE-C0149E5773B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073" y="5592076"/>
            <a:ext cx="596515" cy="78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5596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08">
          <p15:clr>
            <a:srgbClr val="FBAE40"/>
          </p15:clr>
        </p15:guide>
        <p15:guide id="3" pos="768">
          <p15:clr>
            <a:srgbClr val="FBAE40"/>
          </p15:clr>
        </p15:guide>
        <p15:guide id="4" pos="3504">
          <p15:clr>
            <a:srgbClr val="FBAE40"/>
          </p15:clr>
        </p15:guide>
        <p15:guide id="6" orient="horz" pos="3456">
          <p15:clr>
            <a:srgbClr val="FBAE40"/>
          </p15:clr>
        </p15:guide>
        <p15:guide id="7" orient="horz" pos="1152">
          <p15:clr>
            <a:srgbClr val="FBAE40"/>
          </p15:clr>
        </p15:guide>
        <p15:guide id="8" pos="3840">
          <p15:clr>
            <a:srgbClr val="FBAE40"/>
          </p15:clr>
        </p15:guide>
        <p15:guide id="9" pos="4176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Title with DATA + Pic">
    <p:bg>
      <p:bgPr>
        <a:solidFill>
          <a:srgbClr val="004F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9C93F7C2-1EE6-7B46-AD76-676DC38D2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2699" y="571505"/>
            <a:ext cx="4991101" cy="870271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>
              <a:defRPr b="1" i="0" kern="0" baseline="0">
                <a:solidFill>
                  <a:schemeClr val="bg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8076DE-3A61-F549-BC8D-062979F11F9F}"/>
              </a:ext>
            </a:extLst>
          </p:cNvPr>
          <p:cNvCxnSpPr>
            <a:cxnSpLocks/>
          </p:cNvCxnSpPr>
          <p:nvPr/>
        </p:nvCxnSpPr>
        <p:spPr>
          <a:xfrm>
            <a:off x="838200" y="1484304"/>
            <a:ext cx="10515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7A2FCD2B-FE36-6F49-9CCD-8E56619D4DFE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629400" y="1828800"/>
            <a:ext cx="4343400" cy="3657600"/>
          </a:xfrm>
        </p:spPr>
        <p:txBody>
          <a:bodyPr/>
          <a:lstStyle>
            <a:lvl1pPr>
              <a:defRPr>
                <a:solidFill>
                  <a:srgbClr val="004F9D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FB6D81-F300-2047-B552-EEA5130E4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2173" y="5592076"/>
            <a:ext cx="596515" cy="78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5677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08">
          <p15:clr>
            <a:srgbClr val="FBAE40"/>
          </p15:clr>
        </p15:guide>
        <p15:guide id="3" pos="768">
          <p15:clr>
            <a:srgbClr val="FBAE40"/>
          </p15:clr>
        </p15:guide>
        <p15:guide id="4" pos="3504">
          <p15:clr>
            <a:srgbClr val="FBAE40"/>
          </p15:clr>
        </p15:guide>
        <p15:guide id="6" orient="horz" pos="3456">
          <p15:clr>
            <a:srgbClr val="FBAE40"/>
          </p15:clr>
        </p15:guide>
        <p15:guide id="7" orient="horz" pos="1152">
          <p15:clr>
            <a:srgbClr val="FBAE40"/>
          </p15:clr>
        </p15:guide>
        <p15:guide id="8" pos="4176">
          <p15:clr>
            <a:srgbClr val="FBAE40"/>
          </p15:clr>
        </p15:guide>
        <p15:guide id="9" pos="3840">
          <p15:clr>
            <a:srgbClr val="FBAE40"/>
          </p15:clr>
        </p15:guide>
        <p15:guide id="10" pos="691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9431547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23372"/>
            <a:ext cx="10363200" cy="905630"/>
          </a:xfrm>
          <a:prstGeom prst="rect">
            <a:avLst/>
          </a:prstGeom>
        </p:spPr>
        <p:txBody>
          <a:bodyPr lIns="145152" tIns="72576" rIns="145152" bIns="72576"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46296"/>
            <a:ext cx="8534400" cy="1752600"/>
          </a:xfrm>
          <a:prstGeom prst="rect">
            <a:avLst/>
          </a:prstGeom>
        </p:spPr>
        <p:txBody>
          <a:bodyPr lIns="145152" tIns="72576" rIns="145152" bIns="72576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544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8068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bg>
      <p:bgPr>
        <a:solidFill>
          <a:srgbClr val="004F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9C93F7C2-1EE6-7B46-AD76-676DC38D2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505"/>
            <a:ext cx="4991101" cy="870271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>
              <a:defRPr b="1" i="0" kern="0" baseline="0">
                <a:solidFill>
                  <a:schemeClr val="bg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8076DE-3A61-F549-BC8D-062979F11F9F}"/>
              </a:ext>
            </a:extLst>
          </p:cNvPr>
          <p:cNvCxnSpPr>
            <a:cxnSpLocks/>
          </p:cNvCxnSpPr>
          <p:nvPr/>
        </p:nvCxnSpPr>
        <p:spPr>
          <a:xfrm>
            <a:off x="838200" y="1484304"/>
            <a:ext cx="10515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83D09D6-5A99-A74C-8BF9-7080E38EEF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19200" y="1828800"/>
            <a:ext cx="4610100" cy="36576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4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58A068-0B34-8744-823E-4A291939F95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073" y="5592076"/>
            <a:ext cx="596515" cy="78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36428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08">
          <p15:clr>
            <a:srgbClr val="FBAE40"/>
          </p15:clr>
        </p15:guide>
        <p15:guide id="3" pos="768">
          <p15:clr>
            <a:srgbClr val="FBAE40"/>
          </p15:clr>
        </p15:guide>
        <p15:guide id="4" pos="3504">
          <p15:clr>
            <a:srgbClr val="FBAE40"/>
          </p15:clr>
        </p15:guide>
        <p15:guide id="6" orient="horz" pos="3456">
          <p15:clr>
            <a:srgbClr val="FBAE40"/>
          </p15:clr>
        </p15:guide>
        <p15:guide id="7" orient="horz" pos="1152">
          <p15:clr>
            <a:srgbClr val="FBAE40"/>
          </p15:clr>
        </p15:guide>
        <p15:guide id="8" pos="3840">
          <p15:clr>
            <a:srgbClr val="FBAE40"/>
          </p15:clr>
        </p15:guide>
        <p15:guide id="9" pos="4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+ R. Pic">
    <p:bg>
      <p:bgPr>
        <a:solidFill>
          <a:srgbClr val="004F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9C93F7C2-1EE6-7B46-AD76-676DC38D2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2699" y="614033"/>
            <a:ext cx="4991101" cy="870271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>
              <a:defRPr b="1" i="0" kern="0" baseline="0">
                <a:solidFill>
                  <a:schemeClr val="bg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8076DE-3A61-F549-BC8D-062979F11F9F}"/>
              </a:ext>
            </a:extLst>
          </p:cNvPr>
          <p:cNvCxnSpPr>
            <a:cxnSpLocks/>
          </p:cNvCxnSpPr>
          <p:nvPr/>
        </p:nvCxnSpPr>
        <p:spPr>
          <a:xfrm>
            <a:off x="838200" y="1484304"/>
            <a:ext cx="10515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83D09D6-5A99-A74C-8BF9-7080E38EEF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62699" y="1812175"/>
            <a:ext cx="4610100" cy="3657600"/>
          </a:xfrm>
        </p:spPr>
        <p:txBody>
          <a:bodyPr>
            <a:noAutofit/>
          </a:bodyPr>
          <a:lstStyle>
            <a:lvl1pPr marL="342900" indent="-342900">
              <a:lnSpc>
                <a:spcPts val="24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Bullet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FB6D81-F300-2047-B552-EEA5130E4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2173" y="5592076"/>
            <a:ext cx="596515" cy="78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50370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08">
          <p15:clr>
            <a:srgbClr val="FBAE40"/>
          </p15:clr>
        </p15:guide>
        <p15:guide id="3" pos="768">
          <p15:clr>
            <a:srgbClr val="FBAE40"/>
          </p15:clr>
        </p15:guide>
        <p15:guide id="4" pos="3504">
          <p15:clr>
            <a:srgbClr val="FBAE40"/>
          </p15:clr>
        </p15:guide>
        <p15:guide id="6" orient="horz" pos="3456">
          <p15:clr>
            <a:srgbClr val="FBAE40"/>
          </p15:clr>
        </p15:guide>
        <p15:guide id="7" orient="horz" pos="1152">
          <p15:clr>
            <a:srgbClr val="FBAE40"/>
          </p15:clr>
        </p15:guide>
        <p15:guide id="8" pos="3840">
          <p15:clr>
            <a:srgbClr val="FBAE40"/>
          </p15:clr>
        </p15:guide>
        <p15:guide id="9" pos="417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pattFill prst="dk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56C97FE-F032-B847-BDE5-E74BCB78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089" y="714886"/>
            <a:ext cx="5967713" cy="3988887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>
              <a:defRPr sz="7200" b="1" i="0">
                <a:solidFill>
                  <a:srgbClr val="004F9D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4738DE-3A36-7743-9096-D88580B25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2173" y="5592076"/>
            <a:ext cx="596515" cy="787998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CB7C41-036F-3C46-985A-A2DA08A2D9DF}"/>
              </a:ext>
            </a:extLst>
          </p:cNvPr>
          <p:cNvCxnSpPr>
            <a:cxnSpLocks/>
          </p:cNvCxnSpPr>
          <p:nvPr/>
        </p:nvCxnSpPr>
        <p:spPr>
          <a:xfrm flipV="1">
            <a:off x="0" y="4671793"/>
            <a:ext cx="7141580" cy="31980"/>
          </a:xfrm>
          <a:prstGeom prst="line">
            <a:avLst/>
          </a:prstGeom>
          <a:ln>
            <a:solidFill>
              <a:srgbClr val="004F9D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810403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Section Header + P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F95F29C-14A0-5C4F-877C-1B28B706B7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4262718" cy="6858000"/>
          </a:xfrm>
          <a:prstGeom prst="rect">
            <a:avLst/>
          </a:prstGeom>
          <a:pattFill prst="dkUpDiag">
            <a:fgClr>
              <a:srgbClr val="004F9D"/>
            </a:fgClr>
            <a:bgClr>
              <a:srgbClr val="01359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7A2BA2-B7FF-5149-B98F-44E9F3D7BA2B}"/>
              </a:ext>
            </a:extLst>
          </p:cNvPr>
          <p:cNvSpPr/>
          <p:nvPr/>
        </p:nvSpPr>
        <p:spPr>
          <a:xfrm>
            <a:off x="657676" y="3604628"/>
            <a:ext cx="1343891" cy="1385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035FF9D-8F55-774F-A2D7-885F4FB16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501" y="954741"/>
            <a:ext cx="3328911" cy="2474259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>
              <a:defRPr b="1" i="0" kern="0" baseline="0">
                <a:solidFill>
                  <a:schemeClr val="bg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CF51F07-D41C-F145-88D1-66956E300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62718" y="0"/>
            <a:ext cx="7929282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745200-ED8B-854E-8AF4-AE185B01A5B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073" y="5592076"/>
            <a:ext cx="596515" cy="78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6781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0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Section Header + P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A240887-672A-304F-9FA5-1BEF1B2AEB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29282" y="0"/>
            <a:ext cx="4262718" cy="6858000"/>
          </a:xfrm>
          <a:prstGeom prst="rect">
            <a:avLst/>
          </a:prstGeom>
          <a:pattFill prst="dkUpDiag">
            <a:fgClr>
              <a:srgbClr val="004F9D"/>
            </a:fgClr>
            <a:bgClr>
              <a:srgbClr val="01359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9C32234-5597-9943-BCC0-4D32D7864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929282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4738DE-3A36-7743-9096-D88580B25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2173" y="5592076"/>
            <a:ext cx="596515" cy="78799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A85F05C-984C-D042-AFBB-8851E753CF09}"/>
              </a:ext>
            </a:extLst>
          </p:cNvPr>
          <p:cNvSpPr/>
          <p:nvPr/>
        </p:nvSpPr>
        <p:spPr>
          <a:xfrm>
            <a:off x="8491193" y="3604628"/>
            <a:ext cx="1343891" cy="1385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F3CEF31-6BBD-F84E-936F-6782D772F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7018" y="954741"/>
            <a:ext cx="3328911" cy="2474259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>
              <a:defRPr b="1" i="0" kern="0" baseline="0">
                <a:solidFill>
                  <a:schemeClr val="bg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065274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 Title with Copy">
    <p:bg>
      <p:bgPr>
        <a:solidFill>
          <a:srgbClr val="004F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82A7DE4-9D1B-B94D-B064-FC6B4CCD3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3317"/>
            <a:ext cx="10515600" cy="878459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>
              <a:defRPr b="1" i="0">
                <a:solidFill>
                  <a:schemeClr val="bg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C1D0E4-3F7B-8E47-99F5-5078B9047C5E}"/>
              </a:ext>
            </a:extLst>
          </p:cNvPr>
          <p:cNvCxnSpPr>
            <a:cxnSpLocks/>
          </p:cNvCxnSpPr>
          <p:nvPr/>
        </p:nvCxnSpPr>
        <p:spPr>
          <a:xfrm>
            <a:off x="838200" y="1484304"/>
            <a:ext cx="10515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 Placeholder 27">
            <a:extLst>
              <a:ext uri="{FF2B5EF4-FFF2-40B4-BE49-F238E27FC236}">
                <a16:creationId xmlns:a16="http://schemas.microsoft.com/office/drawing/2014/main" id="{3A0125DB-FA05-1F44-8F17-9B2134CCC5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19200" y="1828800"/>
            <a:ext cx="9753600" cy="36576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4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7AFD6A-D2C0-A74E-9AFB-31DA6E393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2173" y="5592076"/>
            <a:ext cx="596515" cy="78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3459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272">
          <p15:clr>
            <a:srgbClr val="FBAE40"/>
          </p15:clr>
        </p15:guide>
        <p15:guide id="3" pos="768">
          <p15:clr>
            <a:srgbClr val="FBAE40"/>
          </p15:clr>
        </p15:guide>
        <p15:guide id="4" pos="6912">
          <p15:clr>
            <a:srgbClr val="FBAE40"/>
          </p15:clr>
        </p15:guide>
        <p15:guide id="5" orient="horz" pos="1152">
          <p15:clr>
            <a:srgbClr val="FBAE40"/>
          </p15:clr>
        </p15:guide>
        <p15:guide id="6" orient="horz" pos="345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 Title with List">
    <p:bg>
      <p:bgPr>
        <a:solidFill>
          <a:srgbClr val="004F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>
            <a:extLst>
              <a:ext uri="{FF2B5EF4-FFF2-40B4-BE49-F238E27FC236}">
                <a16:creationId xmlns:a16="http://schemas.microsoft.com/office/drawing/2014/main" id="{3B7F23B7-3D29-7648-8921-3A0E9180A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3317"/>
            <a:ext cx="10515600" cy="878459"/>
          </a:xfrm>
          <a:prstGeom prst="rect">
            <a:avLst/>
          </a:prstGeom>
          <a:noFill/>
        </p:spPr>
        <p:txBody>
          <a:bodyPr anchor="b"/>
          <a:lstStyle>
            <a:lvl1pPr>
              <a:defRPr b="1" i="0">
                <a:solidFill>
                  <a:schemeClr val="bg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8FD7305-84FB-DD4D-8E52-33C2B3B6A0A5}"/>
              </a:ext>
            </a:extLst>
          </p:cNvPr>
          <p:cNvCxnSpPr/>
          <p:nvPr/>
        </p:nvCxnSpPr>
        <p:spPr>
          <a:xfrm>
            <a:off x="838200" y="1484304"/>
            <a:ext cx="10515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 Placeholder 27">
            <a:extLst>
              <a:ext uri="{FF2B5EF4-FFF2-40B4-BE49-F238E27FC236}">
                <a16:creationId xmlns:a16="http://schemas.microsoft.com/office/drawing/2014/main" id="{B0015C2C-C98E-C64F-B39D-C237006462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19200" y="1828800"/>
            <a:ext cx="9753600" cy="3657600"/>
          </a:xfrm>
        </p:spPr>
        <p:txBody>
          <a:bodyPr>
            <a:noAutofit/>
          </a:bodyPr>
          <a:lstStyle>
            <a:lvl1pPr marL="0" indent="-160020">
              <a:lnSpc>
                <a:spcPts val="24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10FF76-DE25-8D40-8EFE-7B9A471F0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2173" y="5592076"/>
            <a:ext cx="596515" cy="78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273965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272">
          <p15:clr>
            <a:srgbClr val="FBAE40"/>
          </p15:clr>
        </p15:guide>
        <p15:guide id="3" pos="768">
          <p15:clr>
            <a:srgbClr val="FBAE40"/>
          </p15:clr>
        </p15:guide>
        <p15:guide id="4" pos="6912">
          <p15:clr>
            <a:srgbClr val="FBAE40"/>
          </p15:clr>
        </p15:guide>
        <p15:guide id="5" orient="horz" pos="1152">
          <p15:clr>
            <a:srgbClr val="FBAE40"/>
          </p15:clr>
        </p15:guide>
        <p15:guide id="6" orient="horz" pos="345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 Title with Copy + Data">
    <p:bg>
      <p:bgPr>
        <a:solidFill>
          <a:srgbClr val="004F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D75C93F-9B39-B14E-8F95-3F4F71234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3317"/>
            <a:ext cx="10515600" cy="878459"/>
          </a:xfrm>
          <a:prstGeom prst="rect">
            <a:avLst/>
          </a:prstGeom>
          <a:noFill/>
        </p:spPr>
        <p:txBody>
          <a:bodyPr anchor="b"/>
          <a:lstStyle>
            <a:lvl1pPr>
              <a:defRPr b="1" i="0">
                <a:solidFill>
                  <a:schemeClr val="bg1"/>
                </a:solidFill>
                <a:latin typeface="Source Sans Pro" panose="020B05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7BB6FEF-CAD6-8545-B06F-55D8B5926E2B}"/>
              </a:ext>
            </a:extLst>
          </p:cNvPr>
          <p:cNvCxnSpPr>
            <a:cxnSpLocks/>
          </p:cNvCxnSpPr>
          <p:nvPr/>
        </p:nvCxnSpPr>
        <p:spPr>
          <a:xfrm>
            <a:off x="838200" y="1484304"/>
            <a:ext cx="10515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 Placeholder 27">
            <a:extLst>
              <a:ext uri="{FF2B5EF4-FFF2-40B4-BE49-F238E27FC236}">
                <a16:creationId xmlns:a16="http://schemas.microsoft.com/office/drawing/2014/main" id="{F7B34011-377E-CE42-9302-79559B2A06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19200" y="1828800"/>
            <a:ext cx="4343400" cy="36576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4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84056BA-2837-8F44-8004-739C36682A5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629400" y="1828800"/>
            <a:ext cx="4343400" cy="36576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004F9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8957F7-CF9F-E448-9A02-EAAD09EF4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2173" y="5592076"/>
            <a:ext cx="596515" cy="78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38345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68">
          <p15:clr>
            <a:srgbClr val="FBAE40"/>
          </p15:clr>
        </p15:guide>
        <p15:guide id="3" orient="horz" pos="1152">
          <p15:clr>
            <a:srgbClr val="FBAE40"/>
          </p15:clr>
        </p15:guide>
        <p15:guide id="4" orient="horz" pos="3456">
          <p15:clr>
            <a:srgbClr val="FBAE40"/>
          </p15:clr>
        </p15:guide>
        <p15:guide id="5" pos="6912">
          <p15:clr>
            <a:srgbClr val="FBAE40"/>
          </p15:clr>
        </p15:guide>
        <p15:guide id="6" pos="3840">
          <p15:clr>
            <a:srgbClr val="FBAE40"/>
          </p15:clr>
        </p15:guide>
        <p15:guide id="7" pos="4176">
          <p15:clr>
            <a:srgbClr val="FBAE40"/>
          </p15:clr>
        </p15:guide>
        <p15:guide id="8" pos="3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A0E167-3836-0642-BCC3-4535E090A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500"/>
            <a:ext cx="10515600" cy="864725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6B000-B4CE-5D45-B0F6-37FF6D9B6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1828800"/>
            <a:ext cx="9753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B69483-D310-4C47-9384-835ED571A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C688A30-D0E0-AF4A-AB9B-CD0AC88CA1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77"/>
              </a:defRPr>
            </a:lvl1pPr>
          </a:lstStyle>
          <a:p>
            <a:fld id="{B94959E1-E074-404C-A80C-93E1830A3FD7}" type="datetime1">
              <a:rPr lang="en-US" smtClean="0"/>
              <a:t>10/9/2023</a:t>
            </a:fld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47E2A7E-8957-394B-836C-16BA372D5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77"/>
              </a:defRPr>
            </a:lvl1pPr>
          </a:lstStyle>
          <a:p>
            <a:fld id="{6C7523A1-1A85-4C27-9145-DF0564BDED27}" type="slidenum">
              <a:rPr lang="en-US" smtClean="0"/>
              <a:t>‹#›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8AA4DB4-45EE-4435-6977-21E315EFE656}"/>
              </a:ext>
            </a:extLst>
          </p:cNvPr>
          <p:cNvCxnSpPr/>
          <p:nvPr userDrawn="1"/>
        </p:nvCxnSpPr>
        <p:spPr>
          <a:xfrm>
            <a:off x="452393" y="6424215"/>
            <a:ext cx="11283981" cy="0"/>
          </a:xfrm>
          <a:prstGeom prst="line">
            <a:avLst/>
          </a:prstGeom>
          <a:ln w="15875" cap="rnd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UNH_Logo_cmyk_DarkBackground_TM.eps">
            <a:extLst>
              <a:ext uri="{FF2B5EF4-FFF2-40B4-BE49-F238E27FC236}">
                <a16:creationId xmlns:a16="http://schemas.microsoft.com/office/drawing/2014/main" id="{7557253A-AACF-083F-E9CB-83738FE90B36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94" y="398241"/>
            <a:ext cx="2912793" cy="77419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138EAC2-9C87-B33A-FDDE-A61540F867E9}"/>
              </a:ext>
            </a:extLst>
          </p:cNvPr>
          <p:cNvSpPr/>
          <p:nvPr userDrawn="1"/>
        </p:nvSpPr>
        <p:spPr>
          <a:xfrm>
            <a:off x="373259" y="6451112"/>
            <a:ext cx="3250410" cy="213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87">
                <a:solidFill>
                  <a:schemeClr val="bg1"/>
                </a:solidFill>
              </a:rPr>
              <a:t>© 2014 University of New Hampshire.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3067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13591"/>
          </a:solidFill>
          <a:latin typeface="Source Sans Pro" panose="020B0503030403020204" pitchFamily="34" charset="77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400"/>
        </a:lnSpc>
        <a:spcBef>
          <a:spcPts val="4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Source Sans Pro" panose="020B0503030403020204" pitchFamily="34" charset="77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Source Sans Pro" panose="020B0503030403020204" pitchFamily="34" charset="77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Source Sans Pro" panose="020B0503030403020204" pitchFamily="34" charset="77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Source Sans Pro" panose="020B0503030403020204" pitchFamily="34" charset="77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Source Sans Pro" panose="020B0503030403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06397A"/>
            </a:gs>
            <a:gs pos="90000">
              <a:schemeClr val="tx1">
                <a:lumMod val="85000"/>
                <a:lumOff val="1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52393" y="6424215"/>
            <a:ext cx="11283981" cy="0"/>
          </a:xfrm>
          <a:prstGeom prst="line">
            <a:avLst/>
          </a:prstGeom>
          <a:ln w="15875" cap="rnd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UNH_Logo_cmyk_DarkBackground_TM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94" y="398241"/>
            <a:ext cx="2912793" cy="77419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373259" y="6451112"/>
            <a:ext cx="3250410" cy="213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87" dirty="0">
                <a:solidFill>
                  <a:schemeClr val="bg1"/>
                </a:solidFill>
              </a:rPr>
              <a:t>© 2014 University of New Hampshire.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0267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544247" rtl="0" eaLnBrk="1" latinLnBrk="0" hangingPunct="1">
        <a:spcBef>
          <a:spcPct val="0"/>
        </a:spcBef>
        <a:buNone/>
        <a:defRPr sz="52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5" indent="-408185" algn="l" defTabSz="544247" rtl="0" eaLnBrk="1" latinLnBrk="0" hangingPunct="1">
        <a:spcBef>
          <a:spcPct val="20000"/>
        </a:spcBef>
        <a:buFont typeface="Arial"/>
        <a:buChar char="•"/>
        <a:defRPr sz="3824" kern="1200">
          <a:solidFill>
            <a:schemeClr val="tx1"/>
          </a:solidFill>
          <a:latin typeface="+mn-lt"/>
          <a:ea typeface="+mn-ea"/>
          <a:cs typeface="+mn-cs"/>
        </a:defRPr>
      </a:lvl1pPr>
      <a:lvl2pPr marL="884401" indent="-340155" algn="l" defTabSz="544247" rtl="0" eaLnBrk="1" latinLnBrk="0" hangingPunct="1">
        <a:spcBef>
          <a:spcPct val="20000"/>
        </a:spcBef>
        <a:buFont typeface="Arial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17" indent="-272124" algn="l" defTabSz="544247" rtl="0" eaLnBrk="1" latinLnBrk="0" hangingPunct="1">
        <a:spcBef>
          <a:spcPct val="20000"/>
        </a:spcBef>
        <a:buFont typeface="Arial"/>
        <a:buChar char="•"/>
        <a:defRPr sz="285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64" indent="-272124" algn="l" defTabSz="544247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11" indent="-272124" algn="l" defTabSz="544247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58" indent="-272124" algn="l" defTabSz="54424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05" indent="-272124" algn="l" defTabSz="54424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52" indent="-272124" algn="l" defTabSz="54424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099" indent="-272124" algn="l" defTabSz="54424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4247" rtl="0" eaLnBrk="1" latinLnBrk="0" hangingPunct="1"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44247" algn="l" defTabSz="544247" rtl="0" eaLnBrk="1" latinLnBrk="0" hangingPunct="1">
        <a:defRPr sz="2175" kern="1200">
          <a:solidFill>
            <a:schemeClr val="tx1"/>
          </a:solidFill>
          <a:latin typeface="+mn-lt"/>
          <a:ea typeface="+mn-ea"/>
          <a:cs typeface="+mn-cs"/>
        </a:defRPr>
      </a:lvl2pPr>
      <a:lvl3pPr marL="1088494" algn="l" defTabSz="544247" rtl="0" eaLnBrk="1" latinLnBrk="0" hangingPunct="1">
        <a:defRPr sz="2175" kern="1200">
          <a:solidFill>
            <a:schemeClr val="tx1"/>
          </a:solidFill>
          <a:latin typeface="+mn-lt"/>
          <a:ea typeface="+mn-ea"/>
          <a:cs typeface="+mn-cs"/>
        </a:defRPr>
      </a:lvl3pPr>
      <a:lvl4pPr marL="1632741" algn="l" defTabSz="544247" rtl="0" eaLnBrk="1" latinLnBrk="0" hangingPunct="1">
        <a:defRPr sz="2175" kern="1200">
          <a:solidFill>
            <a:schemeClr val="tx1"/>
          </a:solidFill>
          <a:latin typeface="+mn-lt"/>
          <a:ea typeface="+mn-ea"/>
          <a:cs typeface="+mn-cs"/>
        </a:defRPr>
      </a:lvl4pPr>
      <a:lvl5pPr marL="2176987" algn="l" defTabSz="544247" rtl="0" eaLnBrk="1" latinLnBrk="0" hangingPunct="1">
        <a:defRPr sz="2175" kern="1200">
          <a:solidFill>
            <a:schemeClr val="tx1"/>
          </a:solidFill>
          <a:latin typeface="+mn-lt"/>
          <a:ea typeface="+mn-ea"/>
          <a:cs typeface="+mn-cs"/>
        </a:defRPr>
      </a:lvl5pPr>
      <a:lvl6pPr marL="2721234" algn="l" defTabSz="544247" rtl="0" eaLnBrk="1" latinLnBrk="0" hangingPunct="1">
        <a:defRPr sz="2175" kern="1200">
          <a:solidFill>
            <a:schemeClr val="tx1"/>
          </a:solidFill>
          <a:latin typeface="+mn-lt"/>
          <a:ea typeface="+mn-ea"/>
          <a:cs typeface="+mn-cs"/>
        </a:defRPr>
      </a:lvl6pPr>
      <a:lvl7pPr marL="3265482" algn="l" defTabSz="544247" rtl="0" eaLnBrk="1" latinLnBrk="0" hangingPunct="1">
        <a:defRPr sz="2175" kern="1200">
          <a:solidFill>
            <a:schemeClr val="tx1"/>
          </a:solidFill>
          <a:latin typeface="+mn-lt"/>
          <a:ea typeface="+mn-ea"/>
          <a:cs typeface="+mn-cs"/>
        </a:defRPr>
      </a:lvl7pPr>
      <a:lvl8pPr marL="3809728" algn="l" defTabSz="544247" rtl="0" eaLnBrk="1" latinLnBrk="0" hangingPunct="1">
        <a:defRPr sz="2175" kern="1200">
          <a:solidFill>
            <a:schemeClr val="tx1"/>
          </a:solidFill>
          <a:latin typeface="+mn-lt"/>
          <a:ea typeface="+mn-ea"/>
          <a:cs typeface="+mn-cs"/>
        </a:defRPr>
      </a:lvl8pPr>
      <a:lvl9pPr marL="4353975" algn="l" defTabSz="544247" rtl="0" eaLnBrk="1" latinLnBrk="0" hangingPunct="1">
        <a:defRPr sz="21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niversitysystemnh.sharepoint.com/sites/USNHFinancialServic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universitysystemnh.sharepoint.com/sites/USNHProcurement/General%20Information/Purchasing%20Matrix.pdf" TargetMode="External"/><Relationship Id="rId5" Type="http://schemas.openxmlformats.org/officeDocument/2006/relationships/hyperlink" Target="https://universitysystemnh.sharepoint.com/sites/USNHProcurement/SitePages/UShopNH-2020.aspx" TargetMode="External"/><Relationship Id="rId4" Type="http://schemas.openxmlformats.org/officeDocument/2006/relationships/hyperlink" Target="https://universitysystemnh.sharepoint.com/sites/USNHFinancialServices/SitePages/Purchasing-Card-(PCard)-Program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02063"/>
            <a:ext cx="10363200" cy="1015241"/>
          </a:xfrm>
        </p:spPr>
        <p:txBody>
          <a:bodyPr/>
          <a:lstStyle/>
          <a:p>
            <a:r>
              <a:rPr lang="en-US" sz="5999" dirty="0">
                <a:solidFill>
                  <a:schemeClr val="bg1"/>
                </a:solidFill>
              </a:rPr>
              <a:t>UNH Finance </a:t>
            </a:r>
            <a:endParaRPr lang="en-US" sz="5999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B75BE-FD4C-9B5B-FB5B-991347BD9DCA}"/>
              </a:ext>
            </a:extLst>
          </p:cNvPr>
          <p:cNvSpPr txBox="1"/>
          <p:nvPr/>
        </p:nvSpPr>
        <p:spPr>
          <a:xfrm>
            <a:off x="7302333" y="4922513"/>
            <a:ext cx="397526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25759" rtl="0" eaLnBrk="1" latinLnBrk="0" hangingPunct="1">
              <a:defRPr sz="28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5759" algn="l" defTabSz="725759" rtl="0" eaLnBrk="1" latinLnBrk="0" hangingPunct="1">
              <a:defRPr sz="28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1519" algn="l" defTabSz="725759" rtl="0" eaLnBrk="1" latinLnBrk="0" hangingPunct="1">
              <a:defRPr sz="28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7278" algn="l" defTabSz="725759" rtl="0" eaLnBrk="1" latinLnBrk="0" hangingPunct="1">
              <a:defRPr sz="28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3037" algn="l" defTabSz="725759" rtl="0" eaLnBrk="1" latinLnBrk="0" hangingPunct="1">
              <a:defRPr sz="28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28796" algn="l" defTabSz="725759" rtl="0" eaLnBrk="1" latinLnBrk="0" hangingPunct="1">
              <a:defRPr sz="28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4556" algn="l" defTabSz="725759" rtl="0" eaLnBrk="1" latinLnBrk="0" hangingPunct="1">
              <a:defRPr sz="28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80315" algn="l" defTabSz="725759" rtl="0" eaLnBrk="1" latinLnBrk="0" hangingPunct="1">
              <a:defRPr sz="28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06074" algn="l" defTabSz="725759" rtl="0" eaLnBrk="1" latinLnBrk="0" hangingPunct="1">
              <a:defRPr sz="28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44247"/>
            <a:r>
              <a:rPr lang="en-US" sz="2100" dirty="0">
                <a:solidFill>
                  <a:prstClr val="white"/>
                </a:solidFill>
                <a:latin typeface="Calibri"/>
              </a:rPr>
              <a:t>October 4, 2023</a:t>
            </a:r>
          </a:p>
        </p:txBody>
      </p:sp>
    </p:spTree>
    <p:extLst>
      <p:ext uri="{BB962C8B-B14F-4D97-AF65-F5344CB8AC3E}">
        <p14:creationId xmlns:p14="http://schemas.microsoft.com/office/powerpoint/2010/main" val="117819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D661FAF-B15F-4378-88FE-8C65B1DF9C3D}"/>
              </a:ext>
            </a:extLst>
          </p:cNvPr>
          <p:cNvSpPr txBox="1">
            <a:spLocks/>
          </p:cNvSpPr>
          <p:nvPr/>
        </p:nvSpPr>
        <p:spPr>
          <a:xfrm>
            <a:off x="1371599" y="274320"/>
            <a:ext cx="8440311" cy="863260"/>
          </a:xfrm>
          <a:prstGeom prst="rect">
            <a:avLst/>
          </a:prstGeom>
          <a:solidFill>
            <a:srgbClr val="0048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3600" kern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          Finance Organization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Content Placeholder 11">
            <a:extLst>
              <a:ext uri="{FF2B5EF4-FFF2-40B4-BE49-F238E27FC236}">
                <a16:creationId xmlns:a16="http://schemas.microsoft.com/office/drawing/2014/main" id="{3FE2BBFC-867E-1528-BDD2-C8C2631E2FF3}"/>
              </a:ext>
            </a:extLst>
          </p:cNvPr>
          <p:cNvSpPr txBox="1">
            <a:spLocks/>
          </p:cNvSpPr>
          <p:nvPr/>
        </p:nvSpPr>
        <p:spPr>
          <a:xfrm>
            <a:off x="803082" y="1606163"/>
            <a:ext cx="6408751" cy="48900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4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Source Sans Pro" panose="020B0503030403020204" pitchFamily="34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Source Sans Pro" panose="020B0503030403020204" pitchFamily="34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ource Sans Pro" panose="020B0503030403020204" pitchFamily="34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ource Sans Pro" panose="020B0503030403020204" pitchFamily="34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ource Sans Pro" panose="020B0503030403020204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600" dirty="0">
              <a:latin typeface="+mn-lt"/>
            </a:endParaRPr>
          </a:p>
        </p:txBody>
      </p:sp>
      <p:pic>
        <p:nvPicPr>
          <p:cNvPr id="161" name="Picture 160">
            <a:extLst>
              <a:ext uri="{FF2B5EF4-FFF2-40B4-BE49-F238E27FC236}">
                <a16:creationId xmlns:a16="http://schemas.microsoft.com/office/drawing/2014/main" id="{F57D4AF6-0BC0-D3CF-9A4B-39F95247C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251" y="1278320"/>
            <a:ext cx="10339346" cy="494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935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D661FAF-B15F-4378-88FE-8C65B1DF9C3D}"/>
              </a:ext>
            </a:extLst>
          </p:cNvPr>
          <p:cNvSpPr txBox="1">
            <a:spLocks/>
          </p:cNvSpPr>
          <p:nvPr/>
        </p:nvSpPr>
        <p:spPr>
          <a:xfrm>
            <a:off x="1371599" y="274320"/>
            <a:ext cx="8440311" cy="863260"/>
          </a:xfrm>
          <a:prstGeom prst="rect">
            <a:avLst/>
          </a:prstGeom>
          <a:solidFill>
            <a:srgbClr val="0048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3600" kern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          Finance Organization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Content Placeholder 11">
            <a:extLst>
              <a:ext uri="{FF2B5EF4-FFF2-40B4-BE49-F238E27FC236}">
                <a16:creationId xmlns:a16="http://schemas.microsoft.com/office/drawing/2014/main" id="{3FE2BBFC-867E-1528-BDD2-C8C2631E2FF3}"/>
              </a:ext>
            </a:extLst>
          </p:cNvPr>
          <p:cNvSpPr txBox="1">
            <a:spLocks/>
          </p:cNvSpPr>
          <p:nvPr/>
        </p:nvSpPr>
        <p:spPr>
          <a:xfrm>
            <a:off x="803082" y="1606163"/>
            <a:ext cx="6408751" cy="48900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4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Source Sans Pro" panose="020B0503030403020204" pitchFamily="34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Source Sans Pro" panose="020B0503030403020204" pitchFamily="34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ource Sans Pro" panose="020B0503030403020204" pitchFamily="34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ource Sans Pro" panose="020B0503030403020204" pitchFamily="34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ource Sans Pro" panose="020B0503030403020204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600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3F4ABB-5072-847B-8530-D860307B63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327" y="1499918"/>
            <a:ext cx="11619346" cy="33198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7B2D99-19CB-87C8-F6D7-C3BCCABB5132}"/>
              </a:ext>
            </a:extLst>
          </p:cNvPr>
          <p:cNvSpPr txBox="1"/>
          <p:nvPr/>
        </p:nvSpPr>
        <p:spPr>
          <a:xfrm>
            <a:off x="1105815" y="5874327"/>
            <a:ext cx="2052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 Denotes Shared Services</a:t>
            </a:r>
          </a:p>
        </p:txBody>
      </p:sp>
    </p:spTree>
    <p:extLst>
      <p:ext uri="{BB962C8B-B14F-4D97-AF65-F5344CB8AC3E}">
        <p14:creationId xmlns:p14="http://schemas.microsoft.com/office/powerpoint/2010/main" val="1026483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D661FAF-B15F-4378-88FE-8C65B1DF9C3D}"/>
              </a:ext>
            </a:extLst>
          </p:cNvPr>
          <p:cNvSpPr txBox="1">
            <a:spLocks/>
          </p:cNvSpPr>
          <p:nvPr/>
        </p:nvSpPr>
        <p:spPr>
          <a:xfrm>
            <a:off x="1371599" y="274320"/>
            <a:ext cx="8440311" cy="863260"/>
          </a:xfrm>
          <a:prstGeom prst="rect">
            <a:avLst/>
          </a:prstGeom>
          <a:solidFill>
            <a:srgbClr val="0048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3600" kern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          Finance Department Contacts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Content Placeholder 11">
            <a:extLst>
              <a:ext uri="{FF2B5EF4-FFF2-40B4-BE49-F238E27FC236}">
                <a16:creationId xmlns:a16="http://schemas.microsoft.com/office/drawing/2014/main" id="{3FE2BBFC-867E-1528-BDD2-C8C2631E2FF3}"/>
              </a:ext>
            </a:extLst>
          </p:cNvPr>
          <p:cNvSpPr txBox="1">
            <a:spLocks/>
          </p:cNvSpPr>
          <p:nvPr/>
        </p:nvSpPr>
        <p:spPr>
          <a:xfrm>
            <a:off x="803082" y="1606163"/>
            <a:ext cx="6408751" cy="48900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4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Source Sans Pro" panose="020B0503030403020204" pitchFamily="34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Source Sans Pro" panose="020B0503030403020204" pitchFamily="34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ource Sans Pro" panose="020B0503030403020204" pitchFamily="34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ource Sans Pro" panose="020B0503030403020204" pitchFamily="34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ource Sans Pro" panose="020B0503030403020204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600" dirty="0">
              <a:latin typeface="+mn-lt"/>
            </a:endParaRPr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ABB57BD5-5C1D-7CEB-6C56-D4CB5231E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685329"/>
              </p:ext>
            </p:extLst>
          </p:nvPr>
        </p:nvGraphicFramePr>
        <p:xfrm>
          <a:off x="1047464" y="1901920"/>
          <a:ext cx="9832972" cy="361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658">
                  <a:extLst>
                    <a:ext uri="{9D8B030D-6E8A-4147-A177-3AD203B41FA5}">
                      <a16:colId xmlns:a16="http://schemas.microsoft.com/office/drawing/2014/main" val="128793441"/>
                    </a:ext>
                  </a:extLst>
                </a:gridCol>
                <a:gridCol w="4136182">
                  <a:extLst>
                    <a:ext uri="{9D8B030D-6E8A-4147-A177-3AD203B41FA5}">
                      <a16:colId xmlns:a16="http://schemas.microsoft.com/office/drawing/2014/main" val="1352422404"/>
                    </a:ext>
                  </a:extLst>
                </a:gridCol>
                <a:gridCol w="2419132">
                  <a:extLst>
                    <a:ext uri="{9D8B030D-6E8A-4147-A177-3AD203B41FA5}">
                      <a16:colId xmlns:a16="http://schemas.microsoft.com/office/drawing/2014/main" val="2971510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Email/Website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502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USNH Finance SharePoint Home Page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USNH home page for all financial resources and forms 	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3"/>
                        </a:rPr>
                        <a:t>USNH Finance Hub-Home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179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PCard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4"/>
                        </a:rPr>
                        <a:t>https://universitysystemnh.sharepoint.com/sites/USNHFinancialServices/SitePages/Purchasing-Card-(PCard)-Program.aspx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76207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200" dirty="0" err="1"/>
                        <a:t>Ushop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Procurement -</a:t>
                      </a:r>
                      <a:r>
                        <a:rPr lang="en-US" sz="1200" dirty="0" err="1"/>
                        <a:t>UShop</a:t>
                      </a:r>
                      <a:r>
                        <a:rPr lang="en-US" sz="1200" dirty="0"/>
                        <a:t> login, training, general procurement inquiries. </a:t>
                      </a:r>
                    </a:p>
                    <a:p>
                      <a:r>
                        <a:rPr lang="en-US" sz="1200" dirty="0"/>
                        <a:t>Invoices – FOAPAL required</a:t>
                      </a:r>
                    </a:p>
                    <a:p>
                      <a:r>
                        <a:rPr lang="en-US" sz="900" b="1" i="1" dirty="0"/>
                        <a:t>Note: Submit requisitions in </a:t>
                      </a:r>
                      <a:r>
                        <a:rPr lang="en-US" sz="900" b="1" i="1" dirty="0" err="1"/>
                        <a:t>UShop</a:t>
                      </a:r>
                      <a:r>
                        <a:rPr lang="en-US" sz="900" b="1" i="1" dirty="0"/>
                        <a:t> prior to goods or services being purchased.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5"/>
                        </a:rPr>
                        <a:t>https://universitysystemnh.sharepoint.com/sites/USNHProcurement/SitePages/UShopNH-2020.aspx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357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/>
                        <a:t>Purchasing Matrix: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6"/>
                        </a:rPr>
                        <a:t>https://universitysystemnh.sharepoint.com/sites/USNHProcurement/General%20Information/Purchasing%20Matrix.pdf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85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24839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3aa6782-6559-4777-aeb3-432934e9e843" xsi:nil="true"/>
    <lcf76f155ced4ddcb4097134ff3c332f xmlns="2920768a-d572-4496-b882-e1569ee81b8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BCC5B2167CD248A9E58D5D020D9CCF" ma:contentTypeVersion="13" ma:contentTypeDescription="Create a new document." ma:contentTypeScope="" ma:versionID="eea86b12538a05ec8625e38625e22664">
  <xsd:schema xmlns:xsd="http://www.w3.org/2001/XMLSchema" xmlns:xs="http://www.w3.org/2001/XMLSchema" xmlns:p="http://schemas.microsoft.com/office/2006/metadata/properties" xmlns:ns2="2920768a-d572-4496-b882-e1569ee81b8b" xmlns:ns3="93aa6782-6559-4777-aeb3-432934e9e843" targetNamespace="http://schemas.microsoft.com/office/2006/metadata/properties" ma:root="true" ma:fieldsID="9c3c06bb4e14ab4e395c95a7b853d65a" ns2:_="" ns3:_="">
    <xsd:import namespace="2920768a-d572-4496-b882-e1569ee81b8b"/>
    <xsd:import namespace="93aa6782-6559-4777-aeb3-432934e9e8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0768a-d572-4496-b882-e1569ee81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aa6782-6559-4777-aeb3-432934e9e84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decd987c-3d88-4e59-9f4d-50b1bc2c6918}" ma:internalName="TaxCatchAll" ma:showField="CatchAllData" ma:web="93aa6782-6559-4777-aeb3-432934e9e8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EE6441-9F9E-45E8-B1F2-94D9848CD8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E022FF-E1F9-478A-B409-1938697C2328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93aa6782-6559-4777-aeb3-432934e9e843"/>
    <ds:schemaRef ds:uri="2920768a-d572-4496-b882-e1569ee81b8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AFEC2D8-9E8D-4930-8B5A-07757D82BBA2}">
  <ds:schemaRefs>
    <ds:schemaRef ds:uri="2920768a-d572-4496-b882-e1569ee81b8b"/>
    <ds:schemaRef ds:uri="93aa6782-6559-4777-aeb3-432934e9e84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140</Words>
  <Application>Microsoft Office PowerPoint</Application>
  <PresentationFormat>Widescreen</PresentationFormat>
  <Paragraphs>24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Source Sans Pro</vt:lpstr>
      <vt:lpstr>Source Sans Pro Light</vt:lpstr>
      <vt:lpstr>1_Custom Design</vt:lpstr>
      <vt:lpstr>Office Theme</vt:lpstr>
      <vt:lpstr>UNH Finance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FY21 Financial Update February P2 Projection</dc:title>
  <dc:creator>Scala, Kerry</dc:creator>
  <cp:lastModifiedBy>Robin Pelechowicz</cp:lastModifiedBy>
  <cp:revision>4</cp:revision>
  <cp:lastPrinted>2023-09-05T17:43:53Z</cp:lastPrinted>
  <dcterms:created xsi:type="dcterms:W3CDTF">2021-03-20T16:24:27Z</dcterms:created>
  <dcterms:modified xsi:type="dcterms:W3CDTF">2023-10-09T13:22:38Z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0x010100DBBCC5B2167CD248A9E58D5D020D9CCF</vt:lpwstr>
  </property>
  <property fmtid="{D5CDD505-2E9C-101B-9397-08002B2CF9AE}" pid="3" name="MediaServiceImageTags">
    <vt:lpwstr/>
  </property>
</Properties>
</file>