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5" r:id="rId1"/>
  </p:sldMasterIdLst>
  <p:handoutMasterIdLst>
    <p:handoutMasterId r:id="rId12"/>
  </p:handoutMasterIdLst>
  <p:sldIdLst>
    <p:sldId id="270" r:id="rId2"/>
    <p:sldId id="370" r:id="rId3"/>
    <p:sldId id="373" r:id="rId4"/>
    <p:sldId id="377" r:id="rId5"/>
    <p:sldId id="378" r:id="rId6"/>
    <p:sldId id="379" r:id="rId7"/>
    <p:sldId id="380" r:id="rId8"/>
    <p:sldId id="381" r:id="rId9"/>
    <p:sldId id="382" r:id="rId10"/>
    <p:sldId id="383"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9C94B"/>
    <a:srgbClr val="F7D813"/>
    <a:srgbClr val="83959D"/>
    <a:srgbClr val="56676E"/>
    <a:srgbClr val="5E707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93" autoAdjust="0"/>
    <p:restoredTop sz="94660"/>
  </p:normalViewPr>
  <p:slideViewPr>
    <p:cSldViewPr snapToGrid="0">
      <p:cViewPr varScale="1">
        <p:scale>
          <a:sx n="63" d="100"/>
          <a:sy n="63" d="100"/>
        </p:scale>
        <p:origin x="1329" y="45"/>
      </p:cViewPr>
      <p:guideLst/>
    </p:cSldViewPr>
  </p:slideViewPr>
  <p:notesTextViewPr>
    <p:cViewPr>
      <p:scale>
        <a:sx n="1" d="1"/>
        <a:sy n="1" d="1"/>
      </p:scale>
      <p:origin x="0" y="0"/>
    </p:cViewPr>
  </p:notesTextViewPr>
  <p:notesViewPr>
    <p:cSldViewPr snapToGrid="0">
      <p:cViewPr varScale="1">
        <p:scale>
          <a:sx n="60" d="100"/>
          <a:sy n="60" d="100"/>
        </p:scale>
        <p:origin x="3258"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07C4996-4BC4-4F42-9804-BB9788F75DF8}"/>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4579EAA7-4AC1-4FE5-ADDB-DD1D7AB00759}"/>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FB9AE4D-6F76-452D-A776-3B307B6B0045}" type="datetimeFigureOut">
              <a:rPr lang="en-US" smtClean="0"/>
              <a:t>8/23/2021</a:t>
            </a:fld>
            <a:endParaRPr lang="en-US"/>
          </a:p>
        </p:txBody>
      </p:sp>
      <p:sp>
        <p:nvSpPr>
          <p:cNvPr id="4" name="Footer Placeholder 3">
            <a:extLst>
              <a:ext uri="{FF2B5EF4-FFF2-40B4-BE49-F238E27FC236}">
                <a16:creationId xmlns:a16="http://schemas.microsoft.com/office/drawing/2014/main" id="{76908D65-BA87-4CE0-8934-637C1F084B57}"/>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A8DFC460-8D5E-4E4B-8583-6332E4188239}"/>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6215E66-855A-4253-97CF-F197CC9D04CB}" type="slidenum">
              <a:rPr lang="en-US" smtClean="0"/>
              <a:t>‹#›</a:t>
            </a:fld>
            <a:endParaRPr lang="en-US"/>
          </a:p>
        </p:txBody>
      </p:sp>
    </p:spTree>
    <p:extLst>
      <p:ext uri="{BB962C8B-B14F-4D97-AF65-F5344CB8AC3E}">
        <p14:creationId xmlns:p14="http://schemas.microsoft.com/office/powerpoint/2010/main" val="302189351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11" name="Picture 2">
            <a:extLst>
              <a:ext uri="{FF2B5EF4-FFF2-40B4-BE49-F238E27FC236}">
                <a16:creationId xmlns:a16="http://schemas.microsoft.com/office/drawing/2014/main" id="{5E8EEF99-335E-45AC-AD9C-606A67E34508}"/>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l="22559" t="28685" r="2600" b="27232"/>
          <a:stretch>
            <a:fillRect/>
          </a:stretch>
        </p:blipFill>
        <p:spPr bwMode="auto">
          <a:xfrm>
            <a:off x="4762" y="1971703"/>
            <a:ext cx="9139238" cy="4051301"/>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12" name="Title 1">
            <a:extLst>
              <a:ext uri="{FF2B5EF4-FFF2-40B4-BE49-F238E27FC236}">
                <a16:creationId xmlns:a16="http://schemas.microsoft.com/office/drawing/2014/main" id="{179EA5AC-ED63-4949-AC0F-821364F5593A}"/>
              </a:ext>
            </a:extLst>
          </p:cNvPr>
          <p:cNvSpPr>
            <a:spLocks noGrp="1"/>
          </p:cNvSpPr>
          <p:nvPr>
            <p:ph type="title"/>
          </p:nvPr>
        </p:nvSpPr>
        <p:spPr>
          <a:xfrm>
            <a:off x="871789" y="1691287"/>
            <a:ext cx="8272211" cy="2147467"/>
          </a:xfrm>
        </p:spPr>
        <p:txBody>
          <a:bodyPr anchor="b">
            <a:normAutofit/>
          </a:bodyPr>
          <a:lstStyle>
            <a:lvl1pPr algn="l">
              <a:defRPr sz="3600" b="0" cap="all">
                <a:solidFill>
                  <a:schemeClr val="accent2">
                    <a:lumMod val="75000"/>
                  </a:schemeClr>
                </a:solidFill>
                <a:latin typeface="Source Sans Pro Black" panose="020B0803030403020204" pitchFamily="34" charset="0"/>
                <a:ea typeface="Source Sans Pro Black" panose="020B0803030403020204" pitchFamily="34" charset="0"/>
              </a:defRPr>
            </a:lvl1pPr>
          </a:lstStyle>
          <a:p>
            <a:r>
              <a:rPr lang="en-US" dirty="0"/>
              <a:t>Click to edit Master title style</a:t>
            </a:r>
          </a:p>
        </p:txBody>
      </p:sp>
      <p:sp>
        <p:nvSpPr>
          <p:cNvPr id="13" name="Text Placeholder 2">
            <a:extLst>
              <a:ext uri="{FF2B5EF4-FFF2-40B4-BE49-F238E27FC236}">
                <a16:creationId xmlns:a16="http://schemas.microsoft.com/office/drawing/2014/main" id="{F9F508B1-9990-41F6-BA15-B26669A20B23}"/>
              </a:ext>
            </a:extLst>
          </p:cNvPr>
          <p:cNvSpPr>
            <a:spLocks noGrp="1"/>
          </p:cNvSpPr>
          <p:nvPr>
            <p:ph type="body" idx="1"/>
          </p:nvPr>
        </p:nvSpPr>
        <p:spPr>
          <a:xfrm>
            <a:off x="867027" y="4014117"/>
            <a:ext cx="8272211" cy="600556"/>
          </a:xfrm>
        </p:spPr>
        <p:txBody>
          <a:bodyPr anchor="t">
            <a:normAutofit/>
          </a:bodyPr>
          <a:lstStyle>
            <a:lvl1pPr marL="0" indent="0" algn="l">
              <a:buNone/>
              <a:defRPr sz="1600" cap="all">
                <a:solidFill>
                  <a:schemeClr val="accent1"/>
                </a:solidFill>
                <a:latin typeface="Source Sans Pro Semibold" panose="020B0603030403020204" pitchFamily="34" charset="0"/>
                <a:ea typeface="Source Sans Pro Semibold" panose="020B0603030403020204" pitchFamily="34" charset="0"/>
              </a:defRPr>
            </a:lvl1pPr>
            <a:lvl2pPr marL="342892" indent="0">
              <a:buNone/>
              <a:defRPr sz="1350">
                <a:solidFill>
                  <a:schemeClr val="tx1">
                    <a:tint val="75000"/>
                  </a:schemeClr>
                </a:solidFill>
              </a:defRPr>
            </a:lvl2pPr>
            <a:lvl3pPr marL="685783" indent="0">
              <a:buNone/>
              <a:defRPr sz="1200">
                <a:solidFill>
                  <a:schemeClr val="tx1">
                    <a:tint val="75000"/>
                  </a:schemeClr>
                </a:solidFill>
              </a:defRPr>
            </a:lvl3pPr>
            <a:lvl4pPr marL="1028675" indent="0">
              <a:buNone/>
              <a:defRPr sz="1050">
                <a:solidFill>
                  <a:schemeClr val="tx1">
                    <a:tint val="75000"/>
                  </a:schemeClr>
                </a:solidFill>
              </a:defRPr>
            </a:lvl4pPr>
            <a:lvl5pPr marL="1371566" indent="0">
              <a:buNone/>
              <a:defRPr sz="1050">
                <a:solidFill>
                  <a:schemeClr val="tx1">
                    <a:tint val="75000"/>
                  </a:schemeClr>
                </a:solidFill>
              </a:defRPr>
            </a:lvl5pPr>
            <a:lvl6pPr marL="1714457" indent="0">
              <a:buNone/>
              <a:defRPr sz="1050">
                <a:solidFill>
                  <a:schemeClr val="tx1">
                    <a:tint val="75000"/>
                  </a:schemeClr>
                </a:solidFill>
              </a:defRPr>
            </a:lvl6pPr>
            <a:lvl7pPr marL="2057348" indent="0">
              <a:buNone/>
              <a:defRPr sz="1050">
                <a:solidFill>
                  <a:schemeClr val="tx1">
                    <a:tint val="75000"/>
                  </a:schemeClr>
                </a:solidFill>
              </a:defRPr>
            </a:lvl7pPr>
            <a:lvl8pPr marL="2400240" indent="0">
              <a:buNone/>
              <a:defRPr sz="1050">
                <a:solidFill>
                  <a:schemeClr val="tx1">
                    <a:tint val="75000"/>
                  </a:schemeClr>
                </a:solidFill>
              </a:defRPr>
            </a:lvl8pPr>
            <a:lvl9pPr marL="2743132" indent="0">
              <a:buNone/>
              <a:defRPr sz="1050">
                <a:solidFill>
                  <a:schemeClr val="tx1">
                    <a:tint val="75000"/>
                  </a:schemeClr>
                </a:solidFill>
              </a:defRPr>
            </a:lvl9pPr>
          </a:lstStyle>
          <a:p>
            <a:pPr lvl="0"/>
            <a:r>
              <a:rPr lang="en-US" dirty="0"/>
              <a:t>Click to edit Master text styles</a:t>
            </a:r>
          </a:p>
        </p:txBody>
      </p:sp>
      <p:pic>
        <p:nvPicPr>
          <p:cNvPr id="14" name="Picture 13" descr="A close up of a sign&#10;&#10;Description automatically generated">
            <a:extLst>
              <a:ext uri="{FF2B5EF4-FFF2-40B4-BE49-F238E27FC236}">
                <a16:creationId xmlns:a16="http://schemas.microsoft.com/office/drawing/2014/main" id="{C59C5269-0100-456F-8CA7-F397773F9973}"/>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39739" y="1017452"/>
            <a:ext cx="5140476" cy="1225876"/>
          </a:xfrm>
          <a:prstGeom prst="rect">
            <a:avLst/>
          </a:prstGeom>
        </p:spPr>
      </p:pic>
      <p:pic>
        <p:nvPicPr>
          <p:cNvPr id="2050" name="Picture 2">
            <a:extLst>
              <a:ext uri="{FF2B5EF4-FFF2-40B4-BE49-F238E27FC236}">
                <a16:creationId xmlns:a16="http://schemas.microsoft.com/office/drawing/2014/main" id="{09D4DD0B-BE59-427C-92C9-9C15F54202CB}"/>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5580761" y="6060818"/>
            <a:ext cx="3386138" cy="649288"/>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Tree>
    <p:extLst>
      <p:ext uri="{BB962C8B-B14F-4D97-AF65-F5344CB8AC3E}">
        <p14:creationId xmlns:p14="http://schemas.microsoft.com/office/powerpoint/2010/main" val="11228940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9" name="Title 1"/>
          <p:cNvSpPr>
            <a:spLocks noGrp="1"/>
          </p:cNvSpPr>
          <p:nvPr>
            <p:ph type="title"/>
          </p:nvPr>
        </p:nvSpPr>
        <p:spPr>
          <a:xfrm>
            <a:off x="435894" y="702156"/>
            <a:ext cx="8272212" cy="1013800"/>
          </a:xfrm>
        </p:spPr>
        <p:txBody>
          <a:bodyPr/>
          <a:lstStyle>
            <a:lvl1pPr>
              <a:defRPr>
                <a:solidFill>
                  <a:schemeClr val="accent2">
                    <a:lumMod val="75000"/>
                  </a:schemeClr>
                </a:solidFill>
              </a:defRPr>
            </a:lvl1pPr>
          </a:lstStyle>
          <a:p>
            <a:r>
              <a:rPr lang="en-US" dirty="0"/>
              <a:t>Click to edit Master title style</a:t>
            </a:r>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ED4963-E985-44C4-B8C4-FDD613B7C2F8}" type="datetime1">
              <a:rPr lang="en-US" smtClean="0"/>
              <a:t>8/23/2021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pic>
        <p:nvPicPr>
          <p:cNvPr id="7" name="Picture 6" descr="A close up of a sign&#10;&#10;Description automatically generated">
            <a:extLst>
              <a:ext uri="{FF2B5EF4-FFF2-40B4-BE49-F238E27FC236}">
                <a16:creationId xmlns:a16="http://schemas.microsoft.com/office/drawing/2014/main" id="{A1BD9FB9-1A6E-4E94-9CD5-E85A7744B11A}"/>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6718101" y="6155846"/>
            <a:ext cx="2239926" cy="534167"/>
          </a:xfrm>
          <a:prstGeom prst="rect">
            <a:avLst/>
          </a:prstGeom>
        </p:spPr>
      </p:pic>
    </p:spTree>
    <p:extLst>
      <p:ext uri="{BB962C8B-B14F-4D97-AF65-F5344CB8AC3E}">
        <p14:creationId xmlns:p14="http://schemas.microsoft.com/office/powerpoint/2010/main" val="22597781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6043613" y="599725"/>
            <a:ext cx="2765487" cy="5816950"/>
          </a:xfrm>
          <a:prstGeom prst="rect">
            <a:avLst/>
          </a:prstGeom>
          <a:solidFill>
            <a:srgbClr val="83959D"/>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sz="1350" dirty="0"/>
          </a:p>
        </p:txBody>
      </p:sp>
      <p:sp>
        <p:nvSpPr>
          <p:cNvPr id="2" name="Vertical Title 1"/>
          <p:cNvSpPr>
            <a:spLocks noGrp="1"/>
          </p:cNvSpPr>
          <p:nvPr>
            <p:ph type="title" orient="vert"/>
          </p:nvPr>
        </p:nvSpPr>
        <p:spPr>
          <a:xfrm>
            <a:off x="6153150" y="863600"/>
            <a:ext cx="2343150" cy="4807326"/>
          </a:xfrm>
        </p:spPr>
        <p:txBody>
          <a:bodyPr vert="eaVert" anchor="ctr"/>
          <a:lstStyle>
            <a:lvl1pPr>
              <a:defRPr>
                <a:solidFill>
                  <a:srgbClr val="FFFFFF"/>
                </a:solidFill>
              </a:defRPr>
            </a:lvl1pPr>
          </a:lstStyle>
          <a:p>
            <a:r>
              <a:rPr lang="en-US" dirty="0"/>
              <a:t>Click to edit Master title style</a:t>
            </a:r>
          </a:p>
        </p:txBody>
      </p:sp>
      <p:sp>
        <p:nvSpPr>
          <p:cNvPr id="3" name="Vertical Text Placeholder 2"/>
          <p:cNvSpPr>
            <a:spLocks noGrp="1"/>
          </p:cNvSpPr>
          <p:nvPr>
            <p:ph type="body" orient="vert" idx="1"/>
          </p:nvPr>
        </p:nvSpPr>
        <p:spPr>
          <a:xfrm>
            <a:off x="581195" y="863600"/>
            <a:ext cx="5371219" cy="4807326"/>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a:extLst>
              <a:ext uri="{FF2B5EF4-FFF2-40B4-BE49-F238E27FC236}">
                <a16:creationId xmlns:a16="http://schemas.microsoft.com/office/drawing/2014/main" id="{F6423B97-A5D4-47B9-8861-73B3707A04CF}"/>
              </a:ext>
            </a:extLst>
          </p:cNvPr>
          <p:cNvSpPr/>
          <p:nvPr/>
        </p:nvSpPr>
        <p:spPr>
          <a:xfrm>
            <a:off x="334901" y="457200"/>
            <a:ext cx="2777490" cy="94997"/>
          </a:xfrm>
          <a:prstGeom prst="rect">
            <a:avLst/>
          </a:prstGeom>
          <a:solidFill>
            <a:schemeClr val="accent2">
              <a:lumMod val="75000"/>
            </a:schemeClr>
          </a:solidFill>
          <a:ln>
            <a:noFill/>
          </a:ln>
          <a:effectLst/>
        </p:spPr>
        <p:style>
          <a:lnRef idx="1">
            <a:schemeClr val="accent1"/>
          </a:lnRef>
          <a:fillRef idx="3">
            <a:schemeClr val="accent1"/>
          </a:fillRef>
          <a:effectRef idx="2">
            <a:schemeClr val="accent1"/>
          </a:effectRef>
          <a:fontRef idx="minor">
            <a:schemeClr val="lt1"/>
          </a:fontRef>
        </p:style>
      </p:sp>
      <p:sp>
        <p:nvSpPr>
          <p:cNvPr id="9" name="Rectangle 8">
            <a:extLst>
              <a:ext uri="{FF2B5EF4-FFF2-40B4-BE49-F238E27FC236}">
                <a16:creationId xmlns:a16="http://schemas.microsoft.com/office/drawing/2014/main" id="{1AEC0421-37B4-4481-A10D-69FDF5EC7909}"/>
              </a:ext>
            </a:extLst>
          </p:cNvPr>
          <p:cNvSpPr/>
          <p:nvPr/>
        </p:nvSpPr>
        <p:spPr>
          <a:xfrm>
            <a:off x="6031610" y="453643"/>
            <a:ext cx="2777490" cy="98554"/>
          </a:xfrm>
          <a:prstGeom prst="rect">
            <a:avLst/>
          </a:prstGeom>
          <a:solidFill>
            <a:srgbClr val="F7D813"/>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a:extLst>
              <a:ext uri="{FF2B5EF4-FFF2-40B4-BE49-F238E27FC236}">
                <a16:creationId xmlns:a16="http://schemas.microsoft.com/office/drawing/2014/main" id="{5F7265B5-9F97-4F1E-99E9-74F7B7E62337}"/>
              </a:ext>
            </a:extLst>
          </p:cNvPr>
          <p:cNvSpPr/>
          <p:nvPr/>
        </p:nvSpPr>
        <p:spPr>
          <a:xfrm>
            <a:off x="3181373" y="457200"/>
            <a:ext cx="277749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1" name="Date Placeholder 10">
            <a:extLst>
              <a:ext uri="{FF2B5EF4-FFF2-40B4-BE49-F238E27FC236}">
                <a16:creationId xmlns:a16="http://schemas.microsoft.com/office/drawing/2014/main" id="{5C74A470-3BD3-4F33-80E5-67E6E87FCBE7}"/>
              </a:ext>
            </a:extLst>
          </p:cNvPr>
          <p:cNvSpPr>
            <a:spLocks noGrp="1"/>
          </p:cNvSpPr>
          <p:nvPr>
            <p:ph type="dt" sz="half" idx="10"/>
          </p:nvPr>
        </p:nvSpPr>
        <p:spPr/>
        <p:txBody>
          <a:bodyPr/>
          <a:lstStyle/>
          <a:p>
            <a:fld id="{ED291B17-9318-49DB-B28B-6E5994AE9581}" type="datetime1">
              <a:rPr lang="en-US" smtClean="0"/>
              <a:t>8/23/2021</a:t>
            </a:fld>
            <a:endParaRPr lang="en-US" dirty="0"/>
          </a:p>
        </p:txBody>
      </p:sp>
      <p:sp>
        <p:nvSpPr>
          <p:cNvPr id="12" name="Footer Placeholder 11">
            <a:extLst>
              <a:ext uri="{FF2B5EF4-FFF2-40B4-BE49-F238E27FC236}">
                <a16:creationId xmlns:a16="http://schemas.microsoft.com/office/drawing/2014/main" id="{9A3A30BA-DB50-4D7D-BCDE-17D20FB354DF}"/>
              </a:ext>
            </a:extLst>
          </p:cNvPr>
          <p:cNvSpPr>
            <a:spLocks noGrp="1"/>
          </p:cNvSpPr>
          <p:nvPr>
            <p:ph type="ftr" sz="quarter" idx="11"/>
          </p:nvPr>
        </p:nvSpPr>
        <p:spPr/>
        <p:txBody>
          <a:bodyPr/>
          <a:lstStyle/>
          <a:p>
            <a:endParaRPr lang="en-US" dirty="0"/>
          </a:p>
        </p:txBody>
      </p:sp>
      <p:sp>
        <p:nvSpPr>
          <p:cNvPr id="13" name="Slide Number Placeholder 12">
            <a:extLst>
              <a:ext uri="{FF2B5EF4-FFF2-40B4-BE49-F238E27FC236}">
                <a16:creationId xmlns:a16="http://schemas.microsoft.com/office/drawing/2014/main" id="{76FF9E58-C0B2-436B-A21C-DB45A00D6515}"/>
              </a:ext>
            </a:extLst>
          </p:cNvPr>
          <p:cNvSpPr>
            <a:spLocks noGrp="1"/>
          </p:cNvSpPr>
          <p:nvPr>
            <p:ph type="sldNum" sz="quarter" idx="12"/>
          </p:nvPr>
        </p:nvSpPr>
        <p:spPr/>
        <p:txBody>
          <a:bodyPr/>
          <a:lstStyle/>
          <a:p>
            <a:fld id="{3A98EE3D-8CD1-4C3F-BD1C-C98C9596463C}" type="slidenum">
              <a:rPr lang="en-US" smtClean="0"/>
              <a:t>‹#›</a:t>
            </a:fld>
            <a:endParaRPr lang="en-US" dirty="0"/>
          </a:p>
        </p:txBody>
      </p:sp>
      <p:pic>
        <p:nvPicPr>
          <p:cNvPr id="14" name="Picture 13" descr="A close up of a sign&#10;&#10;Description automatically generated">
            <a:extLst>
              <a:ext uri="{FF2B5EF4-FFF2-40B4-BE49-F238E27FC236}">
                <a16:creationId xmlns:a16="http://schemas.microsoft.com/office/drawing/2014/main" id="{73698D7E-5B3B-4459-89F8-A84D3C07297D}"/>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rot="5400000">
            <a:off x="-629970" y="5219434"/>
            <a:ext cx="2239926" cy="534167"/>
          </a:xfrm>
          <a:prstGeom prst="rect">
            <a:avLst/>
          </a:prstGeom>
        </p:spPr>
      </p:pic>
    </p:spTree>
    <p:extLst>
      <p:ext uri="{BB962C8B-B14F-4D97-AF65-F5344CB8AC3E}">
        <p14:creationId xmlns:p14="http://schemas.microsoft.com/office/powerpoint/2010/main" val="27860674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35894" y="702156"/>
            <a:ext cx="8272212" cy="1188720"/>
          </a:xfrm>
        </p:spPr>
        <p:txBody>
          <a:bodyPr/>
          <a:lstStyle/>
          <a:p>
            <a:r>
              <a:rPr lang="en-US" dirty="0"/>
              <a:t>Click to edit Master title style</a:t>
            </a:r>
          </a:p>
        </p:txBody>
      </p:sp>
      <p:sp>
        <p:nvSpPr>
          <p:cNvPr id="3" name="Content Placeholder 2"/>
          <p:cNvSpPr>
            <a:spLocks noGrp="1"/>
          </p:cNvSpPr>
          <p:nvPr>
            <p:ph idx="1"/>
          </p:nvPr>
        </p:nvSpPr>
        <p:spPr>
          <a:xfrm>
            <a:off x="435897" y="2340864"/>
            <a:ext cx="8272211" cy="3634486"/>
          </a:xfrm>
        </p:spPr>
        <p:txBody>
          <a:bodyPr/>
          <a:lstStyle>
            <a:lvl1pPr marL="229494" indent="-229494">
              <a:buFont typeface="Font Awesome 5 Brands Regular" panose="02000503000000000000" pitchFamily="50" charset="0"/>
              <a:buChar char=""/>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Date Placeholder 7">
            <a:extLst>
              <a:ext uri="{FF2B5EF4-FFF2-40B4-BE49-F238E27FC236}">
                <a16:creationId xmlns:a16="http://schemas.microsoft.com/office/drawing/2014/main" id="{770E6237-3456-439F-802D-3BA93FC7E3E5}"/>
              </a:ext>
            </a:extLst>
          </p:cNvPr>
          <p:cNvSpPr>
            <a:spLocks noGrp="1"/>
          </p:cNvSpPr>
          <p:nvPr>
            <p:ph type="dt" sz="half" idx="10"/>
          </p:nvPr>
        </p:nvSpPr>
        <p:spPr/>
        <p:txBody>
          <a:bodyPr/>
          <a:lstStyle/>
          <a:p>
            <a:fld id="{78DD82B9-B8EE-4375-B6FF-88FA6ABB15D9}" type="datetime1">
              <a:rPr lang="en-US" smtClean="0"/>
              <a:t>8/23/2021</a:t>
            </a:fld>
            <a:endParaRPr lang="en-US" dirty="0"/>
          </a:p>
        </p:txBody>
      </p:sp>
      <p:sp>
        <p:nvSpPr>
          <p:cNvPr id="9" name="Footer Placeholder 8">
            <a:extLst>
              <a:ext uri="{FF2B5EF4-FFF2-40B4-BE49-F238E27FC236}">
                <a16:creationId xmlns:a16="http://schemas.microsoft.com/office/drawing/2014/main" id="{1356D3B5-6063-4A89-B88F-9D3043916FF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02B78BF7-69D3-4CE0-A631-50EFD41EEEB8}"/>
              </a:ext>
            </a:extLst>
          </p:cNvPr>
          <p:cNvSpPr>
            <a:spLocks noGrp="1"/>
          </p:cNvSpPr>
          <p:nvPr>
            <p:ph type="sldNum" sz="quarter" idx="12"/>
          </p:nvPr>
        </p:nvSpPr>
        <p:spPr/>
        <p:txBody>
          <a:bodyPr/>
          <a:lstStyle/>
          <a:p>
            <a:fld id="{3A98EE3D-8CD1-4C3F-BD1C-C98C9596463C}" type="slidenum">
              <a:rPr lang="en-US" smtClean="0"/>
              <a:t>‹#›</a:t>
            </a:fld>
            <a:endParaRPr lang="en-US" dirty="0"/>
          </a:p>
        </p:txBody>
      </p:sp>
      <p:pic>
        <p:nvPicPr>
          <p:cNvPr id="7" name="Picture 6" descr="A close up of a sign&#10;&#10;Description automatically generated">
            <a:extLst>
              <a:ext uri="{FF2B5EF4-FFF2-40B4-BE49-F238E27FC236}">
                <a16:creationId xmlns:a16="http://schemas.microsoft.com/office/drawing/2014/main" id="{CDB0617E-BBAE-4726-8ECE-B44EA21A0093}"/>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6718101" y="6156835"/>
            <a:ext cx="2239926" cy="534167"/>
          </a:xfrm>
          <a:prstGeom prst="rect">
            <a:avLst/>
          </a:prstGeom>
        </p:spPr>
      </p:pic>
    </p:spTree>
    <p:extLst>
      <p:ext uri="{BB962C8B-B14F-4D97-AF65-F5344CB8AC3E}">
        <p14:creationId xmlns:p14="http://schemas.microsoft.com/office/powerpoint/2010/main" val="23695337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12" name="Picture 2">
            <a:extLst>
              <a:ext uri="{FF2B5EF4-FFF2-40B4-BE49-F238E27FC236}">
                <a16:creationId xmlns:a16="http://schemas.microsoft.com/office/drawing/2014/main" id="{6A2E2617-D3EA-4AB8-9E82-A67D90F01784}"/>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l="22559" t="28685" r="2600" b="27232"/>
          <a:stretch>
            <a:fillRect/>
          </a:stretch>
        </p:blipFill>
        <p:spPr bwMode="auto">
          <a:xfrm>
            <a:off x="4762" y="1971703"/>
            <a:ext cx="9139238" cy="4051301"/>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2" name="Title 1"/>
          <p:cNvSpPr>
            <a:spLocks noGrp="1"/>
          </p:cNvSpPr>
          <p:nvPr>
            <p:ph type="title"/>
          </p:nvPr>
        </p:nvSpPr>
        <p:spPr>
          <a:xfrm>
            <a:off x="871789" y="1691287"/>
            <a:ext cx="8272211" cy="2147467"/>
          </a:xfrm>
        </p:spPr>
        <p:txBody>
          <a:bodyPr anchor="b">
            <a:normAutofit/>
          </a:bodyPr>
          <a:lstStyle>
            <a:lvl1pPr algn="l">
              <a:defRPr sz="2700" b="0" cap="all">
                <a:solidFill>
                  <a:schemeClr val="accent2">
                    <a:lumMod val="75000"/>
                  </a:schemeClr>
                </a:solidFill>
              </a:defRPr>
            </a:lvl1pPr>
          </a:lstStyle>
          <a:p>
            <a:r>
              <a:rPr lang="en-US" dirty="0"/>
              <a:t>Click to edit Master title style</a:t>
            </a:r>
          </a:p>
        </p:txBody>
      </p:sp>
      <p:sp>
        <p:nvSpPr>
          <p:cNvPr id="3" name="Text Placeholder 2"/>
          <p:cNvSpPr>
            <a:spLocks noGrp="1"/>
          </p:cNvSpPr>
          <p:nvPr>
            <p:ph type="body" idx="1"/>
          </p:nvPr>
        </p:nvSpPr>
        <p:spPr>
          <a:xfrm>
            <a:off x="867027" y="4014117"/>
            <a:ext cx="8272211" cy="600556"/>
          </a:xfrm>
        </p:spPr>
        <p:txBody>
          <a:bodyPr anchor="t">
            <a:normAutofit/>
          </a:bodyPr>
          <a:lstStyle>
            <a:lvl1pPr marL="0" indent="0" algn="l">
              <a:buNone/>
              <a:defRPr sz="1350" cap="all">
                <a:solidFill>
                  <a:schemeClr val="accent1"/>
                </a:solidFill>
              </a:defRPr>
            </a:lvl1pPr>
            <a:lvl2pPr marL="342892" indent="0">
              <a:buNone/>
              <a:defRPr sz="1350">
                <a:solidFill>
                  <a:schemeClr val="tx1">
                    <a:tint val="75000"/>
                  </a:schemeClr>
                </a:solidFill>
              </a:defRPr>
            </a:lvl2pPr>
            <a:lvl3pPr marL="685783" indent="0">
              <a:buNone/>
              <a:defRPr sz="1200">
                <a:solidFill>
                  <a:schemeClr val="tx1">
                    <a:tint val="75000"/>
                  </a:schemeClr>
                </a:solidFill>
              </a:defRPr>
            </a:lvl3pPr>
            <a:lvl4pPr marL="1028675" indent="0">
              <a:buNone/>
              <a:defRPr sz="1050">
                <a:solidFill>
                  <a:schemeClr val="tx1">
                    <a:tint val="75000"/>
                  </a:schemeClr>
                </a:solidFill>
              </a:defRPr>
            </a:lvl4pPr>
            <a:lvl5pPr marL="1371566" indent="0">
              <a:buNone/>
              <a:defRPr sz="1050">
                <a:solidFill>
                  <a:schemeClr val="tx1">
                    <a:tint val="75000"/>
                  </a:schemeClr>
                </a:solidFill>
              </a:defRPr>
            </a:lvl5pPr>
            <a:lvl6pPr marL="1714457" indent="0">
              <a:buNone/>
              <a:defRPr sz="1050">
                <a:solidFill>
                  <a:schemeClr val="tx1">
                    <a:tint val="75000"/>
                  </a:schemeClr>
                </a:solidFill>
              </a:defRPr>
            </a:lvl6pPr>
            <a:lvl7pPr marL="2057348" indent="0">
              <a:buNone/>
              <a:defRPr sz="1050">
                <a:solidFill>
                  <a:schemeClr val="tx1">
                    <a:tint val="75000"/>
                  </a:schemeClr>
                </a:solidFill>
              </a:defRPr>
            </a:lvl7pPr>
            <a:lvl8pPr marL="2400240" indent="0">
              <a:buNone/>
              <a:defRPr sz="1050">
                <a:solidFill>
                  <a:schemeClr val="tx1">
                    <a:tint val="75000"/>
                  </a:schemeClr>
                </a:solidFill>
              </a:defRPr>
            </a:lvl8pPr>
            <a:lvl9pPr marL="2743132" indent="0">
              <a:buNone/>
              <a:defRPr sz="1050">
                <a:solidFill>
                  <a:schemeClr val="tx1">
                    <a:tint val="75000"/>
                  </a:schemeClr>
                </a:solidFill>
              </a:defRPr>
            </a:lvl9pPr>
          </a:lstStyle>
          <a:p>
            <a:pPr lvl="0"/>
            <a:r>
              <a:rPr lang="en-US" dirty="0"/>
              <a:t>Click to edit Master text styles</a:t>
            </a:r>
          </a:p>
        </p:txBody>
      </p:sp>
      <p:pic>
        <p:nvPicPr>
          <p:cNvPr id="11" name="Picture 10" descr="A close up of a sign&#10;&#10;Description automatically generated">
            <a:extLst>
              <a:ext uri="{FF2B5EF4-FFF2-40B4-BE49-F238E27FC236}">
                <a16:creationId xmlns:a16="http://schemas.microsoft.com/office/drawing/2014/main" id="{7EAC0FDA-BC14-4DD4-919B-8A1F421C7D04}"/>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39739" y="1017452"/>
            <a:ext cx="5140476" cy="1225876"/>
          </a:xfrm>
          <a:prstGeom prst="rect">
            <a:avLst/>
          </a:prstGeom>
        </p:spPr>
      </p:pic>
    </p:spTree>
    <p:extLst>
      <p:ext uri="{BB962C8B-B14F-4D97-AF65-F5344CB8AC3E}">
        <p14:creationId xmlns:p14="http://schemas.microsoft.com/office/powerpoint/2010/main" val="2638262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35895" y="729658"/>
            <a:ext cx="8272212" cy="988332"/>
          </a:xfrm>
        </p:spPr>
        <p:txBody>
          <a:bodyPr/>
          <a:lstStyle>
            <a:lvl1pPr>
              <a:defRPr>
                <a:solidFill>
                  <a:schemeClr val="accent2">
                    <a:lumMod val="75000"/>
                  </a:schemeClr>
                </a:solidFill>
              </a:defRPr>
            </a:lvl1pPr>
          </a:lstStyle>
          <a:p>
            <a:r>
              <a:rPr lang="en-US" dirty="0"/>
              <a:t>Click to edit Master title style</a:t>
            </a:r>
          </a:p>
        </p:txBody>
      </p:sp>
      <p:sp>
        <p:nvSpPr>
          <p:cNvPr id="3" name="Content Placeholder 2"/>
          <p:cNvSpPr>
            <a:spLocks noGrp="1"/>
          </p:cNvSpPr>
          <p:nvPr>
            <p:ph sz="half" idx="1"/>
          </p:nvPr>
        </p:nvSpPr>
        <p:spPr>
          <a:xfrm>
            <a:off x="435897" y="2228004"/>
            <a:ext cx="3896075" cy="3633047"/>
          </a:xfrm>
        </p:spPr>
        <p:txBody>
          <a:bodyPr>
            <a:normAutofit/>
          </a:bodyPr>
          <a:lstStyle>
            <a:lvl1pPr marL="229494" indent="-229494">
              <a:buFont typeface="Font Awesome 5 Brands Regular" panose="02000503000000000000" pitchFamily="50" charset="0"/>
              <a:buChar char=""/>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812032" y="2228004"/>
            <a:ext cx="3896077" cy="3633047"/>
          </a:xfrm>
        </p:spPr>
        <p:txBody>
          <a:bodyPr>
            <a:normAutofit/>
          </a:bodyPr>
          <a:lstStyle>
            <a:lvl1pPr marL="229494" indent="-229494">
              <a:buFont typeface="Font Awesome 5 Brands Regular" panose="02000503000000000000" pitchFamily="50" charset="0"/>
              <a:buChar char=""/>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7BFFD690-9426-415D-8B65-26881E07B2D4}" type="datetime1">
              <a:rPr lang="en-US" smtClean="0"/>
              <a:t>8/23/2021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pic>
        <p:nvPicPr>
          <p:cNvPr id="8" name="Picture 7" descr="A close up of a sign&#10;&#10;Description automatically generated">
            <a:extLst>
              <a:ext uri="{FF2B5EF4-FFF2-40B4-BE49-F238E27FC236}">
                <a16:creationId xmlns:a16="http://schemas.microsoft.com/office/drawing/2014/main" id="{051A78F8-55BD-41A0-BC2B-BE6811083EF3}"/>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6718101" y="6156835"/>
            <a:ext cx="2239926" cy="534167"/>
          </a:xfrm>
          <a:prstGeom prst="rect">
            <a:avLst/>
          </a:prstGeom>
        </p:spPr>
      </p:pic>
    </p:spTree>
    <p:extLst>
      <p:ext uri="{BB962C8B-B14F-4D97-AF65-F5344CB8AC3E}">
        <p14:creationId xmlns:p14="http://schemas.microsoft.com/office/powerpoint/2010/main" val="4472388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2" name="Title 1"/>
          <p:cNvSpPr>
            <a:spLocks noGrp="1"/>
          </p:cNvSpPr>
          <p:nvPr>
            <p:ph type="title"/>
          </p:nvPr>
        </p:nvSpPr>
        <p:spPr>
          <a:xfrm>
            <a:off x="435895" y="729658"/>
            <a:ext cx="8272212" cy="988332"/>
          </a:xfrm>
        </p:spPr>
        <p:txBody>
          <a:bodyPr/>
          <a:lstStyle>
            <a:lvl1pPr>
              <a:defRPr>
                <a:solidFill>
                  <a:schemeClr val="accent2">
                    <a:lumMod val="75000"/>
                  </a:schemeClr>
                </a:solidFill>
              </a:defRPr>
            </a:lvl1pPr>
          </a:lstStyle>
          <a:p>
            <a:r>
              <a:rPr lang="en-US" dirty="0"/>
              <a:t>Click to edit Master title style</a:t>
            </a:r>
          </a:p>
        </p:txBody>
      </p:sp>
      <p:sp>
        <p:nvSpPr>
          <p:cNvPr id="3" name="Text Placeholder 2"/>
          <p:cNvSpPr>
            <a:spLocks noGrp="1"/>
          </p:cNvSpPr>
          <p:nvPr>
            <p:ph type="body" idx="1"/>
          </p:nvPr>
        </p:nvSpPr>
        <p:spPr>
          <a:xfrm>
            <a:off x="435896" y="2250891"/>
            <a:ext cx="3896077" cy="557784"/>
          </a:xfrm>
        </p:spPr>
        <p:txBody>
          <a:bodyPr anchor="ctr">
            <a:noAutofit/>
          </a:bodyPr>
          <a:lstStyle>
            <a:lvl1pPr marL="0" indent="0">
              <a:buNone/>
              <a:defRPr sz="1500" b="0">
                <a:solidFill>
                  <a:schemeClr val="tx1">
                    <a:lumMod val="75000"/>
                    <a:lumOff val="25000"/>
                  </a:schemeClr>
                </a:solidFill>
              </a:defRPr>
            </a:lvl1pPr>
            <a:lvl2pPr marL="342892" indent="0">
              <a:buNone/>
              <a:defRPr sz="1500" b="1"/>
            </a:lvl2pPr>
            <a:lvl3pPr marL="685783" indent="0">
              <a:buNone/>
              <a:defRPr sz="1350" b="1"/>
            </a:lvl3pPr>
            <a:lvl4pPr marL="1028675" indent="0">
              <a:buNone/>
              <a:defRPr sz="1200" b="1"/>
            </a:lvl4pPr>
            <a:lvl5pPr marL="1371566" indent="0">
              <a:buNone/>
              <a:defRPr sz="1200" b="1"/>
            </a:lvl5pPr>
            <a:lvl6pPr marL="1714457" indent="0">
              <a:buNone/>
              <a:defRPr sz="1200" b="1"/>
            </a:lvl6pPr>
            <a:lvl7pPr marL="2057348" indent="0">
              <a:buNone/>
              <a:defRPr sz="1200" b="1"/>
            </a:lvl7pPr>
            <a:lvl8pPr marL="2400240" indent="0">
              <a:buNone/>
              <a:defRPr sz="1200" b="1"/>
            </a:lvl8pPr>
            <a:lvl9pPr marL="2743132" indent="0">
              <a:buNone/>
              <a:defRPr sz="1200" b="1"/>
            </a:lvl9pPr>
          </a:lstStyle>
          <a:p>
            <a:pPr lvl="0"/>
            <a:r>
              <a:rPr lang="en-US"/>
              <a:t>Click to edit Master text styles</a:t>
            </a:r>
          </a:p>
        </p:txBody>
      </p:sp>
      <p:sp>
        <p:nvSpPr>
          <p:cNvPr id="4" name="Content Placeholder 3"/>
          <p:cNvSpPr>
            <a:spLocks noGrp="1"/>
          </p:cNvSpPr>
          <p:nvPr>
            <p:ph sz="half" idx="2"/>
          </p:nvPr>
        </p:nvSpPr>
        <p:spPr>
          <a:xfrm>
            <a:off x="435897" y="2926057"/>
            <a:ext cx="3896075" cy="2934999"/>
          </a:xfrm>
        </p:spPr>
        <p:txBody>
          <a:bodyPr anchor="t">
            <a:normAutofit/>
          </a:bodyPr>
          <a:lstStyle>
            <a:lvl1pPr marL="229494" indent="-229494">
              <a:buFont typeface="Font Awesome 5 Brands Regular" panose="02000503000000000000" pitchFamily="50" charset="0"/>
              <a:buChar char=""/>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812031" y="2250897"/>
            <a:ext cx="3896078" cy="553373"/>
          </a:xfrm>
        </p:spPr>
        <p:txBody>
          <a:bodyPr anchor="ctr">
            <a:noAutofit/>
          </a:bodyPr>
          <a:lstStyle>
            <a:lvl1pPr marL="0" marR="0" indent="0" algn="l" defTabSz="342892" rtl="0" eaLnBrk="1" fontAlgn="auto" latinLnBrk="0" hangingPunct="1">
              <a:lnSpc>
                <a:spcPct val="100000"/>
              </a:lnSpc>
              <a:spcBef>
                <a:spcPct val="20000"/>
              </a:spcBef>
              <a:spcAft>
                <a:spcPts val="450"/>
              </a:spcAft>
              <a:buClr>
                <a:schemeClr val="accent1"/>
              </a:buClr>
              <a:buSzPct val="92000"/>
              <a:buFont typeface="Wingdings 2" panose="05020102010507070707" pitchFamily="18" charset="2"/>
              <a:buNone/>
              <a:tabLst/>
              <a:defRPr sz="1500" b="0">
                <a:solidFill>
                  <a:schemeClr val="tx1">
                    <a:lumMod val="75000"/>
                    <a:lumOff val="25000"/>
                  </a:schemeClr>
                </a:solidFill>
              </a:defRPr>
            </a:lvl1pPr>
            <a:lvl2pPr marL="342892" indent="0">
              <a:buNone/>
              <a:defRPr sz="1500" b="1"/>
            </a:lvl2pPr>
            <a:lvl3pPr marL="685783" indent="0">
              <a:buNone/>
              <a:defRPr sz="1350" b="1"/>
            </a:lvl3pPr>
            <a:lvl4pPr marL="1028675" indent="0">
              <a:buNone/>
              <a:defRPr sz="1200" b="1"/>
            </a:lvl4pPr>
            <a:lvl5pPr marL="1371566" indent="0">
              <a:buNone/>
              <a:defRPr sz="1200" b="1"/>
            </a:lvl5pPr>
            <a:lvl6pPr marL="1714457" indent="0">
              <a:buNone/>
              <a:defRPr sz="1200" b="1"/>
            </a:lvl6pPr>
            <a:lvl7pPr marL="2057348" indent="0">
              <a:buNone/>
              <a:defRPr sz="1200" b="1"/>
            </a:lvl7pPr>
            <a:lvl8pPr marL="2400240" indent="0">
              <a:buNone/>
              <a:defRPr sz="1200" b="1"/>
            </a:lvl8pPr>
            <a:lvl9pPr marL="2743132" indent="0">
              <a:buNone/>
              <a:defRPr sz="1200" b="1"/>
            </a:lvl9pPr>
          </a:lstStyle>
          <a:p>
            <a:pPr marL="0" marR="0" lvl="0" indent="0" algn="l" defTabSz="342892" rtl="0" eaLnBrk="1" fontAlgn="auto" latinLnBrk="0" hangingPunct="1">
              <a:lnSpc>
                <a:spcPct val="100000"/>
              </a:lnSpc>
              <a:spcBef>
                <a:spcPct val="20000"/>
              </a:spcBef>
              <a:spcAft>
                <a:spcPts val="450"/>
              </a:spcAft>
              <a:buClr>
                <a:schemeClr val="accent1"/>
              </a:buClr>
              <a:buSzPct val="92000"/>
              <a:buFont typeface="Wingdings 2" panose="05020102010507070707" pitchFamily="18" charset="2"/>
              <a:buNone/>
              <a:tabLst/>
              <a:defRPr/>
            </a:pPr>
            <a:r>
              <a:rPr lang="en-US"/>
              <a:t>Click to edit Master text styles</a:t>
            </a:r>
          </a:p>
        </p:txBody>
      </p:sp>
      <p:sp>
        <p:nvSpPr>
          <p:cNvPr id="6" name="Content Placeholder 5"/>
          <p:cNvSpPr>
            <a:spLocks noGrp="1"/>
          </p:cNvSpPr>
          <p:nvPr>
            <p:ph sz="quarter" idx="4"/>
          </p:nvPr>
        </p:nvSpPr>
        <p:spPr>
          <a:xfrm>
            <a:off x="4812028" y="2926057"/>
            <a:ext cx="3896078" cy="2934999"/>
          </a:xfrm>
        </p:spPr>
        <p:txBody>
          <a:bodyPr anchor="t">
            <a:normAutofit/>
          </a:bodyPr>
          <a:lstStyle>
            <a:lvl1pPr marL="229494" indent="-229494">
              <a:buFont typeface="Font Awesome 5 Brands Regular" panose="02000503000000000000" pitchFamily="50" charset="0"/>
              <a:buChar char=""/>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04C4989A-474C-40DE-95B9-011C28B71673}" type="datetime1">
              <a:rPr lang="en-US" smtClean="0"/>
              <a:t>8/23/2021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98EE3D-8CD1-4C3F-BD1C-C98C9596463C}" type="slidenum">
              <a:rPr lang="en-US" smtClean="0"/>
              <a:t>‹#›</a:t>
            </a:fld>
            <a:endParaRPr lang="en-US" dirty="0"/>
          </a:p>
        </p:txBody>
      </p:sp>
      <p:pic>
        <p:nvPicPr>
          <p:cNvPr id="10" name="Picture 9" descr="A close up of a sign&#10;&#10;Description automatically generated">
            <a:extLst>
              <a:ext uri="{FF2B5EF4-FFF2-40B4-BE49-F238E27FC236}">
                <a16:creationId xmlns:a16="http://schemas.microsoft.com/office/drawing/2014/main" id="{03725137-410E-4B4D-BC7B-C44181C9173C}"/>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6630115" y="6156835"/>
            <a:ext cx="2239926" cy="534167"/>
          </a:xfrm>
          <a:prstGeom prst="rect">
            <a:avLst/>
          </a:prstGeom>
        </p:spPr>
      </p:pic>
    </p:spTree>
    <p:extLst>
      <p:ext uri="{BB962C8B-B14F-4D97-AF65-F5344CB8AC3E}">
        <p14:creationId xmlns:p14="http://schemas.microsoft.com/office/powerpoint/2010/main" val="680548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8" name="Title 1"/>
          <p:cNvSpPr>
            <a:spLocks noGrp="1"/>
          </p:cNvSpPr>
          <p:nvPr>
            <p:ph type="title"/>
          </p:nvPr>
        </p:nvSpPr>
        <p:spPr>
          <a:xfrm>
            <a:off x="431921" y="729658"/>
            <a:ext cx="8272212" cy="988332"/>
          </a:xfrm>
        </p:spPr>
        <p:txBody>
          <a:bodyPr/>
          <a:lstStyle>
            <a:lvl1pPr>
              <a:defRPr>
                <a:solidFill>
                  <a:schemeClr val="accent2">
                    <a:lumMod val="75000"/>
                  </a:schemeClr>
                </a:solidFill>
              </a:defRPr>
            </a:lvl1pPr>
          </a:lstStyle>
          <a:p>
            <a:r>
              <a:rPr lang="en-US" dirty="0"/>
              <a:t>Click to edit Master title style</a:t>
            </a:r>
          </a:p>
        </p:txBody>
      </p:sp>
      <p:sp>
        <p:nvSpPr>
          <p:cNvPr id="3" name="Date Placeholder 2"/>
          <p:cNvSpPr>
            <a:spLocks noGrp="1"/>
          </p:cNvSpPr>
          <p:nvPr>
            <p:ph type="dt" sz="half" idx="10"/>
          </p:nvPr>
        </p:nvSpPr>
        <p:spPr/>
        <p:txBody>
          <a:bodyPr/>
          <a:lstStyle/>
          <a:p>
            <a:fld id="{5DB4ED54-5B5E-4A04-93D3-5772E3CE3818}" type="datetime1">
              <a:rPr lang="en-US" smtClean="0"/>
              <a:t>8/23/2021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98EE3D-8CD1-4C3F-BD1C-C98C9596463C}" type="slidenum">
              <a:rPr lang="en-US" smtClean="0"/>
              <a:t>‹#›</a:t>
            </a:fld>
            <a:endParaRPr lang="en-US" dirty="0"/>
          </a:p>
        </p:txBody>
      </p:sp>
      <p:pic>
        <p:nvPicPr>
          <p:cNvPr id="6" name="Picture 5" descr="A close up of a sign&#10;&#10;Description automatically generated">
            <a:extLst>
              <a:ext uri="{FF2B5EF4-FFF2-40B4-BE49-F238E27FC236}">
                <a16:creationId xmlns:a16="http://schemas.microsoft.com/office/drawing/2014/main" id="{8E54027B-EC29-43E3-8734-14465AA645FC}"/>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6718101" y="6156835"/>
            <a:ext cx="2239926" cy="534167"/>
          </a:xfrm>
          <a:prstGeom prst="rect">
            <a:avLst/>
          </a:prstGeom>
        </p:spPr>
      </p:pic>
    </p:spTree>
    <p:extLst>
      <p:ext uri="{BB962C8B-B14F-4D97-AF65-F5344CB8AC3E}">
        <p14:creationId xmlns:p14="http://schemas.microsoft.com/office/powerpoint/2010/main" val="12017684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DE50D6-574B-40AF-946F-D52A04ADE379}" type="datetime1">
              <a:rPr lang="en-US" smtClean="0"/>
              <a:t>8/23/2021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pic>
        <p:nvPicPr>
          <p:cNvPr id="5" name="Picture 4" descr="A close up of a sign&#10;&#10;Description automatically generated">
            <a:extLst>
              <a:ext uri="{FF2B5EF4-FFF2-40B4-BE49-F238E27FC236}">
                <a16:creationId xmlns:a16="http://schemas.microsoft.com/office/drawing/2014/main" id="{769B6E7E-C7DD-4BD4-9527-7442B249EE1A}"/>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6718101" y="6072314"/>
            <a:ext cx="2239926" cy="534167"/>
          </a:xfrm>
          <a:prstGeom prst="rect">
            <a:avLst/>
          </a:prstGeom>
        </p:spPr>
      </p:pic>
    </p:spTree>
    <p:extLst>
      <p:ext uri="{BB962C8B-B14F-4D97-AF65-F5344CB8AC3E}">
        <p14:creationId xmlns:p14="http://schemas.microsoft.com/office/powerpoint/2010/main" val="15542200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335863" y="601201"/>
            <a:ext cx="2762042" cy="5815475"/>
          </a:xfrm>
          <a:prstGeom prst="rect">
            <a:avLst/>
          </a:prstGeom>
          <a:solidFill>
            <a:srgbClr val="83959D"/>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sz="1350" dirty="0"/>
          </a:p>
        </p:txBody>
      </p:sp>
      <p:sp>
        <p:nvSpPr>
          <p:cNvPr id="2" name="Title 1"/>
          <p:cNvSpPr>
            <a:spLocks noGrp="1"/>
          </p:cNvSpPr>
          <p:nvPr>
            <p:ph type="title"/>
          </p:nvPr>
        </p:nvSpPr>
        <p:spPr>
          <a:xfrm>
            <a:off x="575894" y="933454"/>
            <a:ext cx="2273889" cy="1722419"/>
          </a:xfrm>
        </p:spPr>
        <p:txBody>
          <a:bodyPr anchor="b">
            <a:normAutofit/>
          </a:bodyPr>
          <a:lstStyle>
            <a:lvl1pPr algn="l">
              <a:defRPr sz="18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3675699" y="1179829"/>
            <a:ext cx="4988243" cy="4658216"/>
          </a:xfrm>
        </p:spPr>
        <p:txBody>
          <a:bodyPr anchor="ctr">
            <a:normAutofit/>
          </a:bodyPr>
          <a:lstStyle>
            <a:lvl1pPr>
              <a:defRPr sz="1500">
                <a:solidFill>
                  <a:schemeClr val="accent2">
                    <a:lumMod val="75000"/>
                  </a:schemeClr>
                </a:solidFill>
              </a:defRPr>
            </a:lvl1pPr>
            <a:lvl2pPr>
              <a:defRPr sz="1350">
                <a:solidFill>
                  <a:schemeClr val="tx2"/>
                </a:solidFill>
              </a:defRPr>
            </a:lvl2pPr>
            <a:lvl3pPr>
              <a:defRPr sz="1200">
                <a:solidFill>
                  <a:schemeClr val="tx2"/>
                </a:solidFill>
              </a:defRPr>
            </a:lvl3pPr>
            <a:lvl4pPr>
              <a:defRPr sz="1050">
                <a:solidFill>
                  <a:schemeClr val="tx2"/>
                </a:solidFill>
              </a:defRPr>
            </a:lvl4pPr>
            <a:lvl5pPr>
              <a:defRPr sz="1050">
                <a:solidFill>
                  <a:schemeClr val="tx2"/>
                </a:solidFill>
              </a:defRPr>
            </a:lvl5pPr>
            <a:lvl6pPr>
              <a:defRPr sz="1050">
                <a:solidFill>
                  <a:schemeClr val="tx2"/>
                </a:solidFill>
              </a:defRPr>
            </a:lvl6pPr>
            <a:lvl7pPr>
              <a:defRPr sz="1050">
                <a:solidFill>
                  <a:schemeClr val="tx2"/>
                </a:solidFill>
              </a:defRPr>
            </a:lvl7pPr>
            <a:lvl8pPr>
              <a:defRPr sz="1050">
                <a:solidFill>
                  <a:schemeClr val="tx2"/>
                </a:solidFill>
              </a:defRPr>
            </a:lvl8pPr>
            <a:lvl9pPr>
              <a:defRPr sz="1050">
                <a:solidFill>
                  <a:schemeClr val="tx2"/>
                </a:solidFill>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575894" y="2836654"/>
            <a:ext cx="2273889" cy="3001392"/>
          </a:xfrm>
        </p:spPr>
        <p:txBody>
          <a:bodyPr anchor="t">
            <a:normAutofit/>
          </a:bodyPr>
          <a:lstStyle>
            <a:lvl1pPr marL="0" indent="0" algn="l">
              <a:buNone/>
              <a:defRPr sz="1200">
                <a:solidFill>
                  <a:srgbClr val="FFFFFF"/>
                </a:solidFill>
              </a:defRPr>
            </a:lvl1pPr>
            <a:lvl2pPr marL="342892" indent="0">
              <a:buNone/>
              <a:defRPr sz="825"/>
            </a:lvl2pPr>
            <a:lvl3pPr marL="685783" indent="0">
              <a:buNone/>
              <a:defRPr sz="750"/>
            </a:lvl3pPr>
            <a:lvl4pPr marL="1028675" indent="0">
              <a:buNone/>
              <a:defRPr sz="675"/>
            </a:lvl4pPr>
            <a:lvl5pPr marL="1371566" indent="0">
              <a:buNone/>
              <a:defRPr sz="675"/>
            </a:lvl5pPr>
            <a:lvl6pPr marL="1714457" indent="0">
              <a:buNone/>
              <a:defRPr sz="675"/>
            </a:lvl6pPr>
            <a:lvl7pPr marL="2057348" indent="0">
              <a:buNone/>
              <a:defRPr sz="675"/>
            </a:lvl7pPr>
            <a:lvl8pPr marL="2400240" indent="0">
              <a:buNone/>
              <a:defRPr sz="675"/>
            </a:lvl8pPr>
            <a:lvl9pPr marL="2743132" indent="0">
              <a:buNone/>
              <a:defRPr sz="675"/>
            </a:lvl9pPr>
          </a:lstStyle>
          <a:p>
            <a:pPr lvl="0"/>
            <a:r>
              <a:rPr lang="en-US"/>
              <a:t>Click to edit Master text styles</a:t>
            </a:r>
          </a:p>
        </p:txBody>
      </p:sp>
      <p:sp>
        <p:nvSpPr>
          <p:cNvPr id="8" name="Date Placeholder 7">
            <a:extLst>
              <a:ext uri="{FF2B5EF4-FFF2-40B4-BE49-F238E27FC236}">
                <a16:creationId xmlns:a16="http://schemas.microsoft.com/office/drawing/2014/main" id="{0B919CC2-2A65-446F-B538-9E6249035445}"/>
              </a:ext>
            </a:extLst>
          </p:cNvPr>
          <p:cNvSpPr>
            <a:spLocks noGrp="1"/>
          </p:cNvSpPr>
          <p:nvPr>
            <p:ph type="dt" sz="half" idx="10"/>
          </p:nvPr>
        </p:nvSpPr>
        <p:spPr>
          <a:xfrm>
            <a:off x="5704466" y="6456921"/>
            <a:ext cx="2133599" cy="365125"/>
          </a:xfrm>
        </p:spPr>
        <p:txBody>
          <a:bodyPr/>
          <a:lstStyle/>
          <a:p>
            <a:fld id="{D82884F1-FFEA-405F-9602-3DCA865EDA4E}" type="datetime1">
              <a:rPr lang="en-US" smtClean="0"/>
              <a:t>8/23/2021</a:t>
            </a:fld>
            <a:endParaRPr lang="en-US" dirty="0"/>
          </a:p>
        </p:txBody>
      </p:sp>
      <p:sp>
        <p:nvSpPr>
          <p:cNvPr id="10" name="Footer Placeholder 9">
            <a:extLst>
              <a:ext uri="{FF2B5EF4-FFF2-40B4-BE49-F238E27FC236}">
                <a16:creationId xmlns:a16="http://schemas.microsoft.com/office/drawing/2014/main" id="{B72412AE-119E-4982-8B24-63365EFCA796}"/>
              </a:ext>
            </a:extLst>
          </p:cNvPr>
          <p:cNvSpPr>
            <a:spLocks noGrp="1"/>
          </p:cNvSpPr>
          <p:nvPr>
            <p:ph type="ftr" sz="quarter" idx="11"/>
          </p:nvPr>
        </p:nvSpPr>
        <p:spPr>
          <a:xfrm>
            <a:off x="435895" y="6452595"/>
            <a:ext cx="5187908" cy="365125"/>
          </a:xfrm>
        </p:spPr>
        <p:txBody>
          <a:bodyPr/>
          <a:lstStyle/>
          <a:p>
            <a:endParaRPr lang="en-US" dirty="0"/>
          </a:p>
        </p:txBody>
      </p:sp>
      <p:sp>
        <p:nvSpPr>
          <p:cNvPr id="11" name="Slide Number Placeholder 10">
            <a:extLst>
              <a:ext uri="{FF2B5EF4-FFF2-40B4-BE49-F238E27FC236}">
                <a16:creationId xmlns:a16="http://schemas.microsoft.com/office/drawing/2014/main" id="{7FC4BB19-6AD1-45CF-9F99-00B109890FAB}"/>
              </a:ext>
            </a:extLst>
          </p:cNvPr>
          <p:cNvSpPr>
            <a:spLocks noGrp="1"/>
          </p:cNvSpPr>
          <p:nvPr>
            <p:ph type="sldNum" sz="quarter" idx="12"/>
          </p:nvPr>
        </p:nvSpPr>
        <p:spPr>
          <a:xfrm>
            <a:off x="7918727" y="6456921"/>
            <a:ext cx="789383" cy="365125"/>
          </a:xfrm>
        </p:spPr>
        <p:txBody>
          <a:bodyPr/>
          <a:lstStyle/>
          <a:p>
            <a:fld id="{3A98EE3D-8CD1-4C3F-BD1C-C98C9596463C}" type="slidenum">
              <a:rPr lang="en-US" smtClean="0"/>
              <a:pPr/>
              <a:t>‹#›</a:t>
            </a:fld>
            <a:endParaRPr lang="en-US" dirty="0"/>
          </a:p>
        </p:txBody>
      </p:sp>
      <p:sp>
        <p:nvSpPr>
          <p:cNvPr id="6" name="Content Placeholder 5">
            <a:extLst>
              <a:ext uri="{FF2B5EF4-FFF2-40B4-BE49-F238E27FC236}">
                <a16:creationId xmlns:a16="http://schemas.microsoft.com/office/drawing/2014/main" id="{42242083-5166-4D4A-A7FF-9E810086A5F9}"/>
              </a:ext>
            </a:extLst>
          </p:cNvPr>
          <p:cNvSpPr>
            <a:spLocks noGrp="1"/>
          </p:cNvSpPr>
          <p:nvPr>
            <p:ph sz="quarter" idx="13"/>
          </p:nvPr>
        </p:nvSpPr>
        <p:spPr>
          <a:xfrm>
            <a:off x="435769" y="3289300"/>
            <a:ext cx="685800" cy="914400"/>
          </a:xfrm>
        </p:spPr>
        <p:txBody>
          <a:bodyPr/>
          <a:lstStyle/>
          <a:p>
            <a:pPr lvl="0"/>
            <a:r>
              <a:rPr lang="en-US"/>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2" name="Picture 11" descr="A close up of a sign&#10;&#10;Description automatically generated">
            <a:extLst>
              <a:ext uri="{FF2B5EF4-FFF2-40B4-BE49-F238E27FC236}">
                <a16:creationId xmlns:a16="http://schemas.microsoft.com/office/drawing/2014/main" id="{6DEE6FFF-27AC-45D6-9366-0AA6D5D1EE91}"/>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6718101" y="6149594"/>
            <a:ext cx="2239926" cy="534167"/>
          </a:xfrm>
          <a:prstGeom prst="rect">
            <a:avLst/>
          </a:prstGeom>
        </p:spPr>
      </p:pic>
    </p:spTree>
    <p:extLst>
      <p:ext uri="{BB962C8B-B14F-4D97-AF65-F5344CB8AC3E}">
        <p14:creationId xmlns:p14="http://schemas.microsoft.com/office/powerpoint/2010/main" val="19887422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35895" y="4693389"/>
            <a:ext cx="8272212" cy="566738"/>
          </a:xfrm>
        </p:spPr>
        <p:txBody>
          <a:bodyPr anchor="b">
            <a:normAutofit/>
          </a:bodyPr>
          <a:lstStyle>
            <a:lvl1pPr algn="l">
              <a:defRPr sz="1800" b="0">
                <a:solidFill>
                  <a:schemeClr val="accent2">
                    <a:lumMod val="75000"/>
                  </a:schemeClr>
                </a:solidFill>
              </a:defRPr>
            </a:lvl1pPr>
          </a:lstStyle>
          <a:p>
            <a:r>
              <a:rPr lang="en-US" dirty="0"/>
              <a:t>Click to edit Master title style</a:t>
            </a:r>
          </a:p>
        </p:txBody>
      </p:sp>
      <p:sp>
        <p:nvSpPr>
          <p:cNvPr id="3" name="Picture Placeholder 2"/>
          <p:cNvSpPr>
            <a:spLocks noGrp="1" noChangeAspect="1"/>
          </p:cNvSpPr>
          <p:nvPr>
            <p:ph type="pic" idx="1"/>
          </p:nvPr>
        </p:nvSpPr>
        <p:spPr>
          <a:xfrm>
            <a:off x="335863" y="641355"/>
            <a:ext cx="8468144" cy="3651249"/>
          </a:xfrm>
        </p:spPr>
        <p:txBody>
          <a:bodyPr anchor="t">
            <a:normAutofit/>
          </a:bodyPr>
          <a:lstStyle>
            <a:lvl1pPr marL="0" indent="0" algn="ctr">
              <a:buNone/>
              <a:defRPr sz="1200"/>
            </a:lvl1pPr>
            <a:lvl2pPr marL="342892" indent="0">
              <a:buNone/>
              <a:defRPr sz="1200"/>
            </a:lvl2pPr>
            <a:lvl3pPr marL="685783" indent="0">
              <a:buNone/>
              <a:defRPr sz="1200"/>
            </a:lvl3pPr>
            <a:lvl4pPr marL="1028675" indent="0">
              <a:buNone/>
              <a:defRPr sz="1200"/>
            </a:lvl4pPr>
            <a:lvl5pPr marL="1371566" indent="0">
              <a:buNone/>
              <a:defRPr sz="1200"/>
            </a:lvl5pPr>
            <a:lvl6pPr marL="1714457" indent="0">
              <a:buNone/>
              <a:defRPr sz="1200"/>
            </a:lvl6pPr>
            <a:lvl7pPr marL="2057348" indent="0">
              <a:buNone/>
              <a:defRPr sz="1200"/>
            </a:lvl7pPr>
            <a:lvl8pPr marL="2400240" indent="0">
              <a:buNone/>
              <a:defRPr sz="1200"/>
            </a:lvl8pPr>
            <a:lvl9pPr marL="2743132" indent="0">
              <a:buNone/>
              <a:defRPr sz="1200"/>
            </a:lvl9pPr>
          </a:lstStyle>
          <a:p>
            <a:r>
              <a:rPr lang="en-US"/>
              <a:t>Click icon to add picture</a:t>
            </a:r>
            <a:endParaRPr lang="en-US" dirty="0"/>
          </a:p>
        </p:txBody>
      </p:sp>
      <p:sp>
        <p:nvSpPr>
          <p:cNvPr id="4" name="Text Placeholder 3"/>
          <p:cNvSpPr>
            <a:spLocks noGrp="1"/>
          </p:cNvSpPr>
          <p:nvPr>
            <p:ph type="body" sz="half" idx="2"/>
          </p:nvPr>
        </p:nvSpPr>
        <p:spPr>
          <a:xfrm>
            <a:off x="435896" y="5260127"/>
            <a:ext cx="8272213" cy="998148"/>
          </a:xfrm>
        </p:spPr>
        <p:txBody>
          <a:bodyPr anchor="t">
            <a:normAutofit/>
          </a:bodyPr>
          <a:lstStyle>
            <a:lvl1pPr marL="0" indent="0">
              <a:buNone/>
              <a:defRPr sz="1200"/>
            </a:lvl1pPr>
            <a:lvl2pPr marL="342892" indent="0">
              <a:buNone/>
              <a:defRPr sz="900"/>
            </a:lvl2pPr>
            <a:lvl3pPr marL="685783" indent="0">
              <a:buNone/>
              <a:defRPr sz="750"/>
            </a:lvl3pPr>
            <a:lvl4pPr marL="1028675" indent="0">
              <a:buNone/>
              <a:defRPr sz="675"/>
            </a:lvl4pPr>
            <a:lvl5pPr marL="1371566" indent="0">
              <a:buNone/>
              <a:defRPr sz="675"/>
            </a:lvl5pPr>
            <a:lvl6pPr marL="1714457" indent="0">
              <a:buNone/>
              <a:defRPr sz="675"/>
            </a:lvl6pPr>
            <a:lvl7pPr marL="2057348" indent="0">
              <a:buNone/>
              <a:defRPr sz="675"/>
            </a:lvl7pPr>
            <a:lvl8pPr marL="2400240" indent="0">
              <a:buNone/>
              <a:defRPr sz="675"/>
            </a:lvl8pPr>
            <a:lvl9pPr marL="2743132"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7E18DB4A-8810-4A10-AD5C-D5E2C667F5B3}" type="datetime1">
              <a:rPr lang="en-US" smtClean="0"/>
              <a:t>8/23/2021</a:t>
            </a:fld>
            <a:endParaRPr lang="en-US" dirty="0"/>
          </a:p>
        </p:txBody>
      </p:sp>
      <p:sp>
        <p:nvSpPr>
          <p:cNvPr id="6" name="Footer Placeholder 5"/>
          <p:cNvSpPr>
            <a:spLocks noGrp="1"/>
          </p:cNvSpPr>
          <p:nvPr>
            <p:ph type="ftr" sz="quarter" idx="11"/>
          </p:nvPr>
        </p:nvSpPr>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pic>
        <p:nvPicPr>
          <p:cNvPr id="8" name="Picture 7" descr="A close up of a sign&#10;&#10;Description automatically generated">
            <a:extLst>
              <a:ext uri="{FF2B5EF4-FFF2-40B4-BE49-F238E27FC236}">
                <a16:creationId xmlns:a16="http://schemas.microsoft.com/office/drawing/2014/main" id="{DDFB25D8-C450-4A0A-9A07-ECC5F7A41720}"/>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6564081" y="6216649"/>
            <a:ext cx="2239926" cy="534167"/>
          </a:xfrm>
          <a:prstGeom prst="rect">
            <a:avLst/>
          </a:prstGeom>
        </p:spPr>
      </p:pic>
    </p:spTree>
    <p:extLst>
      <p:ext uri="{BB962C8B-B14F-4D97-AF65-F5344CB8AC3E}">
        <p14:creationId xmlns:p14="http://schemas.microsoft.com/office/powerpoint/2010/main" val="35292660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35894" y="705124"/>
            <a:ext cx="8272212" cy="1189554"/>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435894" y="2336007"/>
            <a:ext cx="8272212" cy="3652047"/>
          </a:xfrm>
          <a:prstGeom prst="rect">
            <a:avLst/>
          </a:prstGeom>
        </p:spPr>
        <p:txBody>
          <a:bodyPr vert="horz" lIns="91440" tIns="45720" rIns="91440" bIns="45720" rtlCol="0" anchor="ct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5704466" y="6423919"/>
            <a:ext cx="2133599" cy="365125"/>
          </a:xfrm>
          <a:prstGeom prst="rect">
            <a:avLst/>
          </a:prstGeom>
        </p:spPr>
        <p:txBody>
          <a:bodyPr vert="horz" lIns="91440" tIns="45720" rIns="91440" bIns="45720" rtlCol="0" anchor="ctr"/>
          <a:lstStyle>
            <a:lvl1pPr algn="r">
              <a:defRPr sz="675">
                <a:solidFill>
                  <a:schemeClr val="tx1">
                    <a:lumMod val="75000"/>
                    <a:lumOff val="25000"/>
                  </a:schemeClr>
                </a:solidFill>
              </a:defRPr>
            </a:lvl1pPr>
          </a:lstStyle>
          <a:p>
            <a:fld id="{ED291B17-9318-49DB-B28B-6E5994AE9581}" type="datetime1">
              <a:rPr lang="en-US" smtClean="0"/>
              <a:t>8/23/2021</a:t>
            </a:fld>
            <a:endParaRPr lang="en-US" dirty="0"/>
          </a:p>
        </p:txBody>
      </p:sp>
      <p:sp>
        <p:nvSpPr>
          <p:cNvPr id="5" name="Footer Placeholder 4"/>
          <p:cNvSpPr>
            <a:spLocks noGrp="1"/>
          </p:cNvSpPr>
          <p:nvPr>
            <p:ph type="ftr" sz="quarter" idx="3"/>
          </p:nvPr>
        </p:nvSpPr>
        <p:spPr>
          <a:xfrm>
            <a:off x="435895" y="6423919"/>
            <a:ext cx="5187908" cy="365125"/>
          </a:xfrm>
          <a:prstGeom prst="rect">
            <a:avLst/>
          </a:prstGeom>
        </p:spPr>
        <p:txBody>
          <a:bodyPr vert="horz" lIns="91440" tIns="45720" rIns="91440" bIns="45720" rtlCol="0" anchor="ctr"/>
          <a:lstStyle>
            <a:lvl1pPr algn="l">
              <a:defRPr sz="675" cap="all">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7918727" y="6423919"/>
            <a:ext cx="789383" cy="365125"/>
          </a:xfrm>
          <a:prstGeom prst="rect">
            <a:avLst/>
          </a:prstGeom>
        </p:spPr>
        <p:txBody>
          <a:bodyPr vert="horz" lIns="91440" tIns="45720" rIns="91440" bIns="45720" rtlCol="0" anchor="ctr"/>
          <a:lstStyle>
            <a:lvl1pPr algn="r">
              <a:defRPr sz="675">
                <a:solidFill>
                  <a:schemeClr val="tx1">
                    <a:lumMod val="75000"/>
                    <a:lumOff val="25000"/>
                  </a:schemeClr>
                </a:solidFill>
              </a:defRPr>
            </a:lvl1pPr>
          </a:lstStyle>
          <a:p>
            <a:fld id="{3A98EE3D-8CD1-4C3F-BD1C-C98C9596463C}" type="slidenum">
              <a:rPr lang="en-US" smtClean="0"/>
              <a:t>‹#›</a:t>
            </a:fld>
            <a:endParaRPr lang="en-US" dirty="0"/>
          </a:p>
        </p:txBody>
      </p:sp>
      <p:sp>
        <p:nvSpPr>
          <p:cNvPr id="9" name="Rectangle 8"/>
          <p:cNvSpPr/>
          <p:nvPr/>
        </p:nvSpPr>
        <p:spPr>
          <a:xfrm>
            <a:off x="334901" y="457200"/>
            <a:ext cx="2777490" cy="94997"/>
          </a:xfrm>
          <a:prstGeom prst="rect">
            <a:avLst/>
          </a:prstGeom>
          <a:solidFill>
            <a:schemeClr val="accent2">
              <a:lumMod val="7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6031610" y="453643"/>
            <a:ext cx="2777490" cy="98554"/>
          </a:xfrm>
          <a:prstGeom prst="rect">
            <a:avLst/>
          </a:prstGeom>
          <a:solidFill>
            <a:srgbClr val="F7D813"/>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3181373" y="457200"/>
            <a:ext cx="277749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257875486"/>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24" r:id="rId5"/>
    <p:sldLayoutId id="2147483718" r:id="rId6"/>
    <p:sldLayoutId id="2147483719" r:id="rId7"/>
    <p:sldLayoutId id="2147483720" r:id="rId8"/>
    <p:sldLayoutId id="2147483723" r:id="rId9"/>
    <p:sldLayoutId id="2147483721" r:id="rId10"/>
    <p:sldLayoutId id="2147483722" r:id="rId11"/>
  </p:sldLayoutIdLst>
  <p:hf sldNum="0" hdr="0" ftr="0" dt="0"/>
  <p:txStyles>
    <p:titleStyle>
      <a:lvl1pPr algn="l" defTabSz="342892" rtl="0" eaLnBrk="1" latinLnBrk="0" hangingPunct="1">
        <a:spcBef>
          <a:spcPct val="0"/>
        </a:spcBef>
        <a:buNone/>
        <a:defRPr sz="2400" b="0" kern="1200" cap="all">
          <a:solidFill>
            <a:schemeClr val="accent2">
              <a:lumMod val="75000"/>
            </a:schemeClr>
          </a:solidFill>
          <a:latin typeface="Source Sans Pro Black" panose="020B0803030403020204" pitchFamily="34" charset="0"/>
          <a:ea typeface="Source Sans Pro Black" panose="020B0803030403020204" pitchFamily="34" charset="0"/>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9494" indent="-229494" algn="l" defTabSz="342892" rtl="0" eaLnBrk="1" latinLnBrk="0" hangingPunct="1">
        <a:spcBef>
          <a:spcPct val="20000"/>
        </a:spcBef>
        <a:spcAft>
          <a:spcPts val="450"/>
        </a:spcAft>
        <a:buClr>
          <a:schemeClr val="accent1"/>
        </a:buClr>
        <a:buSzPct val="92000"/>
        <a:buFont typeface="Wingdings 2" panose="05020102010507070707" pitchFamily="18" charset="2"/>
        <a:buChar char=""/>
        <a:defRPr sz="1400" kern="1200">
          <a:solidFill>
            <a:schemeClr val="accent2">
              <a:lumMod val="75000"/>
            </a:schemeClr>
          </a:solidFill>
          <a:latin typeface="Source Sans Pro" panose="020B0503030403020204" pitchFamily="34" charset="0"/>
          <a:ea typeface="Source Sans Pro" panose="020B0503030403020204" pitchFamily="34" charset="0"/>
          <a:cs typeface="+mn-cs"/>
        </a:defRPr>
      </a:lvl1pPr>
      <a:lvl2pPr marL="472488" indent="-229494" algn="l" defTabSz="342892" rtl="0" eaLnBrk="1" latinLnBrk="0" hangingPunct="1">
        <a:spcBef>
          <a:spcPct val="20000"/>
        </a:spcBef>
        <a:spcAft>
          <a:spcPts val="450"/>
        </a:spcAft>
        <a:buClr>
          <a:schemeClr val="accent1"/>
        </a:buClr>
        <a:buSzPct val="92000"/>
        <a:buFont typeface="Wingdings 2" panose="05020102010507070707" pitchFamily="18" charset="2"/>
        <a:buChar char=""/>
        <a:defRPr sz="1400" kern="1200">
          <a:solidFill>
            <a:schemeClr val="accent2">
              <a:lumMod val="75000"/>
            </a:schemeClr>
          </a:solidFill>
          <a:latin typeface="Source Sans Pro" panose="020B0503030403020204" pitchFamily="34" charset="0"/>
          <a:ea typeface="Source Sans Pro" panose="020B0503030403020204" pitchFamily="34" charset="0"/>
          <a:cs typeface="+mn-cs"/>
        </a:defRPr>
      </a:lvl2pPr>
      <a:lvl3pPr marL="674984" indent="-202495" algn="l" defTabSz="342892" rtl="0" eaLnBrk="1" latinLnBrk="0" hangingPunct="1">
        <a:spcBef>
          <a:spcPct val="20000"/>
        </a:spcBef>
        <a:spcAft>
          <a:spcPts val="450"/>
        </a:spcAft>
        <a:buClr>
          <a:schemeClr val="accent1"/>
        </a:buClr>
        <a:buSzPct val="92000"/>
        <a:buFont typeface="Wingdings 2" panose="05020102010507070707" pitchFamily="18" charset="2"/>
        <a:buChar char=""/>
        <a:defRPr sz="1400" kern="1200">
          <a:solidFill>
            <a:schemeClr val="accent2">
              <a:lumMod val="75000"/>
            </a:schemeClr>
          </a:solidFill>
          <a:latin typeface="Source Sans Pro" panose="020B0503030403020204" pitchFamily="34" charset="0"/>
          <a:ea typeface="Source Sans Pro" panose="020B0503030403020204" pitchFamily="34" charset="0"/>
          <a:cs typeface="+mn-cs"/>
        </a:defRPr>
      </a:lvl3pPr>
      <a:lvl4pPr marL="931477" indent="-175496" algn="l" defTabSz="342892" rtl="0" eaLnBrk="1" latinLnBrk="0" hangingPunct="1">
        <a:spcBef>
          <a:spcPct val="20000"/>
        </a:spcBef>
        <a:spcAft>
          <a:spcPts val="450"/>
        </a:spcAft>
        <a:buClr>
          <a:schemeClr val="accent1"/>
        </a:buClr>
        <a:buSzPct val="92000"/>
        <a:buFont typeface="Wingdings 2" panose="05020102010507070707" pitchFamily="18" charset="2"/>
        <a:buChar char=""/>
        <a:defRPr sz="1400" kern="1200">
          <a:solidFill>
            <a:schemeClr val="accent2">
              <a:lumMod val="75000"/>
            </a:schemeClr>
          </a:solidFill>
          <a:latin typeface="Source Sans Pro" panose="020B0503030403020204" pitchFamily="34" charset="0"/>
          <a:ea typeface="Source Sans Pro" panose="020B0503030403020204" pitchFamily="34" charset="0"/>
          <a:cs typeface="+mn-cs"/>
        </a:defRPr>
      </a:lvl4pPr>
      <a:lvl5pPr marL="1201470" indent="-175496" algn="l" defTabSz="342892" rtl="0" eaLnBrk="1" latinLnBrk="0" hangingPunct="1">
        <a:spcBef>
          <a:spcPct val="20000"/>
        </a:spcBef>
        <a:spcAft>
          <a:spcPts val="450"/>
        </a:spcAft>
        <a:buClr>
          <a:schemeClr val="accent1"/>
        </a:buClr>
        <a:buSzPct val="92000"/>
        <a:buFont typeface="Wingdings 2" panose="05020102010507070707" pitchFamily="18" charset="2"/>
        <a:buChar char=""/>
        <a:defRPr sz="1400" kern="1200">
          <a:solidFill>
            <a:schemeClr val="accent2">
              <a:lumMod val="75000"/>
            </a:schemeClr>
          </a:solidFill>
          <a:latin typeface="Source Sans Pro" panose="020B0503030403020204" pitchFamily="34" charset="0"/>
          <a:ea typeface="Source Sans Pro" panose="020B0503030403020204" pitchFamily="34" charset="0"/>
          <a:cs typeface="+mn-cs"/>
        </a:defRPr>
      </a:lvl5pPr>
      <a:lvl6pPr marL="1424965" indent="-171446" algn="l" defTabSz="342892" rtl="0" eaLnBrk="1" latinLnBrk="0" hangingPunct="1">
        <a:spcBef>
          <a:spcPct val="20000"/>
        </a:spcBef>
        <a:spcAft>
          <a:spcPts val="450"/>
        </a:spcAft>
        <a:buClr>
          <a:schemeClr val="accent2"/>
        </a:buClr>
        <a:buSzPct val="92000"/>
        <a:buFont typeface="Wingdings 2" panose="05020102010507070707" pitchFamily="18" charset="2"/>
        <a:buChar char=""/>
        <a:defRPr sz="900" kern="1200">
          <a:solidFill>
            <a:schemeClr val="tx2"/>
          </a:solidFill>
          <a:latin typeface="+mn-lt"/>
          <a:ea typeface="+mn-ea"/>
          <a:cs typeface="+mn-cs"/>
        </a:defRPr>
      </a:lvl6pPr>
      <a:lvl7pPr marL="1649959" indent="-171446" algn="l" defTabSz="342892" rtl="0" eaLnBrk="1" latinLnBrk="0" hangingPunct="1">
        <a:spcBef>
          <a:spcPct val="20000"/>
        </a:spcBef>
        <a:spcAft>
          <a:spcPts val="450"/>
        </a:spcAft>
        <a:buClr>
          <a:schemeClr val="accent2"/>
        </a:buClr>
        <a:buSzPct val="92000"/>
        <a:buFont typeface="Wingdings 2" panose="05020102010507070707" pitchFamily="18" charset="2"/>
        <a:buChar char=""/>
        <a:defRPr sz="900" kern="1200">
          <a:solidFill>
            <a:schemeClr val="tx2"/>
          </a:solidFill>
          <a:latin typeface="+mn-lt"/>
          <a:ea typeface="+mn-ea"/>
          <a:cs typeface="+mn-cs"/>
        </a:defRPr>
      </a:lvl7pPr>
      <a:lvl8pPr marL="1874954" indent="-171446" algn="l" defTabSz="342892" rtl="0" eaLnBrk="1" latinLnBrk="0" hangingPunct="1">
        <a:spcBef>
          <a:spcPct val="20000"/>
        </a:spcBef>
        <a:spcAft>
          <a:spcPts val="450"/>
        </a:spcAft>
        <a:buClr>
          <a:schemeClr val="accent2"/>
        </a:buClr>
        <a:buSzPct val="92000"/>
        <a:buFont typeface="Wingdings 2" panose="05020102010507070707" pitchFamily="18" charset="2"/>
        <a:buChar char=""/>
        <a:defRPr sz="900" kern="1200">
          <a:solidFill>
            <a:schemeClr val="tx2"/>
          </a:solidFill>
          <a:latin typeface="+mn-lt"/>
          <a:ea typeface="+mn-ea"/>
          <a:cs typeface="+mn-cs"/>
        </a:defRPr>
      </a:lvl8pPr>
      <a:lvl9pPr marL="2099948" indent="-171446" algn="l" defTabSz="342892" rtl="0" eaLnBrk="1" latinLnBrk="0" hangingPunct="1">
        <a:spcBef>
          <a:spcPct val="20000"/>
        </a:spcBef>
        <a:spcAft>
          <a:spcPts val="450"/>
        </a:spcAft>
        <a:buClr>
          <a:schemeClr val="accent2"/>
        </a:buClr>
        <a:buSzPct val="92000"/>
        <a:buFont typeface="Wingdings 2" panose="05020102010507070707" pitchFamily="18" charset="2"/>
        <a:buChar char=""/>
        <a:defRPr sz="900" kern="1200">
          <a:solidFill>
            <a:schemeClr val="tx2"/>
          </a:solidFill>
          <a:latin typeface="+mn-lt"/>
          <a:ea typeface="+mn-ea"/>
          <a:cs typeface="+mn-cs"/>
        </a:defRPr>
      </a:lvl9pPr>
    </p:bodyStyle>
    <p:otherStyle>
      <a:defPPr>
        <a:defRPr lang="en-US"/>
      </a:defPPr>
      <a:lvl1pPr marL="0" algn="l" defTabSz="342892" rtl="0" eaLnBrk="1" latinLnBrk="0" hangingPunct="1">
        <a:defRPr sz="1350" kern="1200">
          <a:solidFill>
            <a:schemeClr val="tx1"/>
          </a:solidFill>
          <a:latin typeface="+mn-lt"/>
          <a:ea typeface="+mn-ea"/>
          <a:cs typeface="+mn-cs"/>
        </a:defRPr>
      </a:lvl1pPr>
      <a:lvl2pPr marL="342892" algn="l" defTabSz="342892" rtl="0" eaLnBrk="1" latinLnBrk="0" hangingPunct="1">
        <a:defRPr sz="1350" kern="1200">
          <a:solidFill>
            <a:schemeClr val="tx1"/>
          </a:solidFill>
          <a:latin typeface="+mn-lt"/>
          <a:ea typeface="+mn-ea"/>
          <a:cs typeface="+mn-cs"/>
        </a:defRPr>
      </a:lvl2pPr>
      <a:lvl3pPr marL="685783" algn="l" defTabSz="342892" rtl="0" eaLnBrk="1" latinLnBrk="0" hangingPunct="1">
        <a:defRPr sz="1350" kern="1200">
          <a:solidFill>
            <a:schemeClr val="tx1"/>
          </a:solidFill>
          <a:latin typeface="+mn-lt"/>
          <a:ea typeface="+mn-ea"/>
          <a:cs typeface="+mn-cs"/>
        </a:defRPr>
      </a:lvl3pPr>
      <a:lvl4pPr marL="1028675" algn="l" defTabSz="342892" rtl="0" eaLnBrk="1" latinLnBrk="0" hangingPunct="1">
        <a:defRPr sz="1350" kern="1200">
          <a:solidFill>
            <a:schemeClr val="tx1"/>
          </a:solidFill>
          <a:latin typeface="+mn-lt"/>
          <a:ea typeface="+mn-ea"/>
          <a:cs typeface="+mn-cs"/>
        </a:defRPr>
      </a:lvl4pPr>
      <a:lvl5pPr marL="1371566" algn="l" defTabSz="342892" rtl="0" eaLnBrk="1" latinLnBrk="0" hangingPunct="1">
        <a:defRPr sz="1350" kern="1200">
          <a:solidFill>
            <a:schemeClr val="tx1"/>
          </a:solidFill>
          <a:latin typeface="+mn-lt"/>
          <a:ea typeface="+mn-ea"/>
          <a:cs typeface="+mn-cs"/>
        </a:defRPr>
      </a:lvl5pPr>
      <a:lvl6pPr marL="1714457" algn="l" defTabSz="342892" rtl="0" eaLnBrk="1" latinLnBrk="0" hangingPunct="1">
        <a:defRPr sz="1350" kern="1200">
          <a:solidFill>
            <a:schemeClr val="tx1"/>
          </a:solidFill>
          <a:latin typeface="+mn-lt"/>
          <a:ea typeface="+mn-ea"/>
          <a:cs typeface="+mn-cs"/>
        </a:defRPr>
      </a:lvl6pPr>
      <a:lvl7pPr marL="2057348" algn="l" defTabSz="342892" rtl="0" eaLnBrk="1" latinLnBrk="0" hangingPunct="1">
        <a:defRPr sz="1350" kern="1200">
          <a:solidFill>
            <a:schemeClr val="tx1"/>
          </a:solidFill>
          <a:latin typeface="+mn-lt"/>
          <a:ea typeface="+mn-ea"/>
          <a:cs typeface="+mn-cs"/>
        </a:defRPr>
      </a:lvl7pPr>
      <a:lvl8pPr marL="2400240" algn="l" defTabSz="342892" rtl="0" eaLnBrk="1" latinLnBrk="0" hangingPunct="1">
        <a:defRPr sz="1350" kern="1200">
          <a:solidFill>
            <a:schemeClr val="tx1"/>
          </a:solidFill>
          <a:latin typeface="+mn-lt"/>
          <a:ea typeface="+mn-ea"/>
          <a:cs typeface="+mn-cs"/>
        </a:defRPr>
      </a:lvl8pPr>
      <a:lvl9pPr marL="2743132" algn="l" defTabSz="342892"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1F7232-D508-48AB-B6D5-4303CBFAF6FD}"/>
              </a:ext>
            </a:extLst>
          </p:cNvPr>
          <p:cNvSpPr>
            <a:spLocks noGrp="1"/>
          </p:cNvSpPr>
          <p:nvPr>
            <p:ph type="title"/>
          </p:nvPr>
        </p:nvSpPr>
        <p:spPr>
          <a:xfrm>
            <a:off x="359229" y="1963136"/>
            <a:ext cx="8784772" cy="2147467"/>
          </a:xfrm>
        </p:spPr>
        <p:txBody>
          <a:bodyPr>
            <a:normAutofit/>
          </a:bodyPr>
          <a:lstStyle/>
          <a:p>
            <a:pPr algn="r"/>
            <a:r>
              <a:rPr lang="en-US" sz="4800" dirty="0"/>
              <a:t>FONT SAMPLES</a:t>
            </a:r>
          </a:p>
        </p:txBody>
      </p:sp>
      <p:sp>
        <p:nvSpPr>
          <p:cNvPr id="3" name="Text Placeholder 2">
            <a:extLst>
              <a:ext uri="{FF2B5EF4-FFF2-40B4-BE49-F238E27FC236}">
                <a16:creationId xmlns:a16="http://schemas.microsoft.com/office/drawing/2014/main" id="{BF569E7C-9C8B-40B1-B774-F5A3C8D2CBBB}"/>
              </a:ext>
            </a:extLst>
          </p:cNvPr>
          <p:cNvSpPr>
            <a:spLocks noGrp="1"/>
          </p:cNvSpPr>
          <p:nvPr>
            <p:ph type="body" idx="1"/>
          </p:nvPr>
        </p:nvSpPr>
        <p:spPr>
          <a:xfrm>
            <a:off x="724392" y="4110603"/>
            <a:ext cx="8419609" cy="576073"/>
          </a:xfrm>
        </p:spPr>
        <p:txBody>
          <a:bodyPr>
            <a:noAutofit/>
          </a:bodyPr>
          <a:lstStyle/>
          <a:p>
            <a:pPr algn="r"/>
            <a:r>
              <a:rPr lang="en-US" sz="3600" dirty="0"/>
              <a:t>WHICH LETTERING LOOKS BEST ACTIVITY</a:t>
            </a:r>
          </a:p>
        </p:txBody>
      </p:sp>
      <p:sp>
        <p:nvSpPr>
          <p:cNvPr id="4" name="Text Placeholder 2">
            <a:extLst>
              <a:ext uri="{FF2B5EF4-FFF2-40B4-BE49-F238E27FC236}">
                <a16:creationId xmlns:a16="http://schemas.microsoft.com/office/drawing/2014/main" id="{F1A03F1A-98B1-4841-8F46-64369CFDBBDC}"/>
              </a:ext>
            </a:extLst>
          </p:cNvPr>
          <p:cNvSpPr txBox="1">
            <a:spLocks/>
          </p:cNvSpPr>
          <p:nvPr/>
        </p:nvSpPr>
        <p:spPr>
          <a:xfrm>
            <a:off x="3645243" y="6257444"/>
            <a:ext cx="4694925" cy="600556"/>
          </a:xfrm>
          <a:prstGeom prst="rect">
            <a:avLst/>
          </a:prstGeom>
        </p:spPr>
        <p:txBody>
          <a:bodyPr vert="horz" lIns="91440" tIns="45720" rIns="91440" bIns="45720" rtlCol="0" anchor="t">
            <a:normAutofit/>
          </a:bodyPr>
          <a:lstStyle>
            <a:lvl1pPr marL="0" indent="0" algn="l" defTabSz="342892" rtl="0" eaLnBrk="1" latinLnBrk="0" hangingPunct="1">
              <a:spcBef>
                <a:spcPct val="20000"/>
              </a:spcBef>
              <a:spcAft>
                <a:spcPts val="450"/>
              </a:spcAft>
              <a:buClr>
                <a:schemeClr val="accent1"/>
              </a:buClr>
              <a:buSzPct val="92000"/>
              <a:buFont typeface="Wingdings 2" panose="05020102010507070707" pitchFamily="18" charset="2"/>
              <a:buNone/>
              <a:defRPr sz="1600" kern="1200" cap="all">
                <a:solidFill>
                  <a:schemeClr val="accent1"/>
                </a:solidFill>
                <a:latin typeface="Source Sans Pro Semibold" panose="020B0603030403020204" pitchFamily="34" charset="0"/>
                <a:ea typeface="Source Sans Pro Semibold" panose="020B0603030403020204" pitchFamily="34" charset="0"/>
                <a:cs typeface="+mn-cs"/>
              </a:defRPr>
            </a:lvl1pPr>
            <a:lvl2pPr marL="342892" indent="0" algn="l" defTabSz="342892" rtl="0" eaLnBrk="1" latinLnBrk="0" hangingPunct="1">
              <a:spcBef>
                <a:spcPct val="20000"/>
              </a:spcBef>
              <a:spcAft>
                <a:spcPts val="450"/>
              </a:spcAft>
              <a:buClr>
                <a:schemeClr val="accent1"/>
              </a:buClr>
              <a:buSzPct val="92000"/>
              <a:buFont typeface="Wingdings 2" panose="05020102010507070707" pitchFamily="18" charset="2"/>
              <a:buNone/>
              <a:defRPr sz="1350" kern="1200">
                <a:solidFill>
                  <a:schemeClr val="tx1">
                    <a:tint val="75000"/>
                  </a:schemeClr>
                </a:solidFill>
                <a:latin typeface="Source Sans Pro" panose="020B0503030403020204" pitchFamily="34" charset="0"/>
                <a:ea typeface="Source Sans Pro" panose="020B0503030403020204" pitchFamily="34" charset="0"/>
                <a:cs typeface="+mn-cs"/>
              </a:defRPr>
            </a:lvl2pPr>
            <a:lvl3pPr marL="685783" indent="0" algn="l" defTabSz="342892" rtl="0" eaLnBrk="1" latinLnBrk="0" hangingPunct="1">
              <a:spcBef>
                <a:spcPct val="20000"/>
              </a:spcBef>
              <a:spcAft>
                <a:spcPts val="450"/>
              </a:spcAft>
              <a:buClr>
                <a:schemeClr val="accent1"/>
              </a:buClr>
              <a:buSzPct val="92000"/>
              <a:buFont typeface="Wingdings 2" panose="05020102010507070707" pitchFamily="18" charset="2"/>
              <a:buNone/>
              <a:defRPr sz="1200" kern="1200">
                <a:solidFill>
                  <a:schemeClr val="tx1">
                    <a:tint val="75000"/>
                  </a:schemeClr>
                </a:solidFill>
                <a:latin typeface="Source Sans Pro" panose="020B0503030403020204" pitchFamily="34" charset="0"/>
                <a:ea typeface="Source Sans Pro" panose="020B0503030403020204" pitchFamily="34" charset="0"/>
                <a:cs typeface="+mn-cs"/>
              </a:defRPr>
            </a:lvl3pPr>
            <a:lvl4pPr marL="1028675" indent="0" algn="l" defTabSz="342892" rtl="0" eaLnBrk="1" latinLnBrk="0" hangingPunct="1">
              <a:spcBef>
                <a:spcPct val="20000"/>
              </a:spcBef>
              <a:spcAft>
                <a:spcPts val="450"/>
              </a:spcAft>
              <a:buClr>
                <a:schemeClr val="accent1"/>
              </a:buClr>
              <a:buSzPct val="92000"/>
              <a:buFont typeface="Wingdings 2" panose="05020102010507070707" pitchFamily="18" charset="2"/>
              <a:buNone/>
              <a:defRPr sz="1050" kern="1200">
                <a:solidFill>
                  <a:schemeClr val="tx1">
                    <a:tint val="75000"/>
                  </a:schemeClr>
                </a:solidFill>
                <a:latin typeface="Source Sans Pro" panose="020B0503030403020204" pitchFamily="34" charset="0"/>
                <a:ea typeface="Source Sans Pro" panose="020B0503030403020204" pitchFamily="34" charset="0"/>
                <a:cs typeface="+mn-cs"/>
              </a:defRPr>
            </a:lvl4pPr>
            <a:lvl5pPr marL="1371566" indent="0" algn="l" defTabSz="342892" rtl="0" eaLnBrk="1" latinLnBrk="0" hangingPunct="1">
              <a:spcBef>
                <a:spcPct val="20000"/>
              </a:spcBef>
              <a:spcAft>
                <a:spcPts val="450"/>
              </a:spcAft>
              <a:buClr>
                <a:schemeClr val="accent1"/>
              </a:buClr>
              <a:buSzPct val="92000"/>
              <a:buFont typeface="Wingdings 2" panose="05020102010507070707" pitchFamily="18" charset="2"/>
              <a:buNone/>
              <a:defRPr sz="1050" kern="1200">
                <a:solidFill>
                  <a:schemeClr val="tx1">
                    <a:tint val="75000"/>
                  </a:schemeClr>
                </a:solidFill>
                <a:latin typeface="Source Sans Pro" panose="020B0503030403020204" pitchFamily="34" charset="0"/>
                <a:ea typeface="Source Sans Pro" panose="020B0503030403020204" pitchFamily="34" charset="0"/>
                <a:cs typeface="+mn-cs"/>
              </a:defRPr>
            </a:lvl5pPr>
            <a:lvl6pPr marL="1714457" indent="0" algn="l" defTabSz="342892" rtl="0" eaLnBrk="1" latinLnBrk="0" hangingPunct="1">
              <a:spcBef>
                <a:spcPct val="20000"/>
              </a:spcBef>
              <a:spcAft>
                <a:spcPts val="450"/>
              </a:spcAft>
              <a:buClr>
                <a:schemeClr val="accent2"/>
              </a:buClr>
              <a:buSzPct val="92000"/>
              <a:buFont typeface="Wingdings 2" panose="05020102010507070707" pitchFamily="18" charset="2"/>
              <a:buNone/>
              <a:defRPr sz="1050" kern="1200">
                <a:solidFill>
                  <a:schemeClr val="tx1">
                    <a:tint val="75000"/>
                  </a:schemeClr>
                </a:solidFill>
                <a:latin typeface="+mn-lt"/>
                <a:ea typeface="+mn-ea"/>
                <a:cs typeface="+mn-cs"/>
              </a:defRPr>
            </a:lvl6pPr>
            <a:lvl7pPr marL="2057348" indent="0" algn="l" defTabSz="342892" rtl="0" eaLnBrk="1" latinLnBrk="0" hangingPunct="1">
              <a:spcBef>
                <a:spcPct val="20000"/>
              </a:spcBef>
              <a:spcAft>
                <a:spcPts val="450"/>
              </a:spcAft>
              <a:buClr>
                <a:schemeClr val="accent2"/>
              </a:buClr>
              <a:buSzPct val="92000"/>
              <a:buFont typeface="Wingdings 2" panose="05020102010507070707" pitchFamily="18" charset="2"/>
              <a:buNone/>
              <a:defRPr sz="1050" kern="1200">
                <a:solidFill>
                  <a:schemeClr val="tx1">
                    <a:tint val="75000"/>
                  </a:schemeClr>
                </a:solidFill>
                <a:latin typeface="+mn-lt"/>
                <a:ea typeface="+mn-ea"/>
                <a:cs typeface="+mn-cs"/>
              </a:defRPr>
            </a:lvl7pPr>
            <a:lvl8pPr marL="2400240" indent="0" algn="l" defTabSz="342892" rtl="0" eaLnBrk="1" latinLnBrk="0" hangingPunct="1">
              <a:spcBef>
                <a:spcPct val="20000"/>
              </a:spcBef>
              <a:spcAft>
                <a:spcPts val="450"/>
              </a:spcAft>
              <a:buClr>
                <a:schemeClr val="accent2"/>
              </a:buClr>
              <a:buSzPct val="92000"/>
              <a:buFont typeface="Wingdings 2" panose="05020102010507070707" pitchFamily="18" charset="2"/>
              <a:buNone/>
              <a:defRPr sz="1050" kern="1200">
                <a:solidFill>
                  <a:schemeClr val="tx1">
                    <a:tint val="75000"/>
                  </a:schemeClr>
                </a:solidFill>
                <a:latin typeface="+mn-lt"/>
                <a:ea typeface="+mn-ea"/>
                <a:cs typeface="+mn-cs"/>
              </a:defRPr>
            </a:lvl8pPr>
            <a:lvl9pPr marL="2743132" indent="0" algn="l" defTabSz="342892" rtl="0" eaLnBrk="1" latinLnBrk="0" hangingPunct="1">
              <a:spcBef>
                <a:spcPct val="20000"/>
              </a:spcBef>
              <a:spcAft>
                <a:spcPts val="450"/>
              </a:spcAft>
              <a:buClr>
                <a:schemeClr val="accent2"/>
              </a:buClr>
              <a:buSzPct val="92000"/>
              <a:buFont typeface="Wingdings 2" panose="05020102010507070707" pitchFamily="18" charset="2"/>
              <a:buNone/>
              <a:defRPr sz="1050" kern="1200">
                <a:solidFill>
                  <a:schemeClr val="tx1">
                    <a:tint val="75000"/>
                  </a:schemeClr>
                </a:solidFill>
                <a:latin typeface="+mn-lt"/>
                <a:ea typeface="+mn-ea"/>
                <a:cs typeface="+mn-cs"/>
              </a:defRPr>
            </a:lvl9pPr>
          </a:lstStyle>
          <a:p>
            <a:r>
              <a:rPr lang="en-US" dirty="0"/>
              <a:t>A program of the</a:t>
            </a:r>
          </a:p>
        </p:txBody>
      </p:sp>
    </p:spTree>
    <p:extLst>
      <p:ext uri="{BB962C8B-B14F-4D97-AF65-F5344CB8AC3E}">
        <p14:creationId xmlns:p14="http://schemas.microsoft.com/office/powerpoint/2010/main" val="41503145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5895" y="568042"/>
            <a:ext cx="8272212" cy="988332"/>
          </a:xfrm>
        </p:spPr>
        <p:txBody>
          <a:bodyPr>
            <a:normAutofit/>
          </a:bodyPr>
          <a:lstStyle/>
          <a:p>
            <a:r>
              <a:rPr lang="en-US" sz="3200" dirty="0"/>
              <a:t>FONT examples for DESCRIPTIONS</a:t>
            </a:r>
          </a:p>
        </p:txBody>
      </p:sp>
      <p:sp>
        <p:nvSpPr>
          <p:cNvPr id="4" name="TextBox 3"/>
          <p:cNvSpPr txBox="1"/>
          <p:nvPr/>
        </p:nvSpPr>
        <p:spPr>
          <a:xfrm>
            <a:off x="435895" y="3386211"/>
            <a:ext cx="2446637" cy="461665"/>
          </a:xfrm>
          <a:prstGeom prst="rect">
            <a:avLst/>
          </a:prstGeom>
          <a:noFill/>
        </p:spPr>
        <p:txBody>
          <a:bodyPr wrap="square" rtlCol="0">
            <a:spAutoFit/>
          </a:bodyPr>
          <a:lstStyle/>
          <a:p>
            <a:r>
              <a:rPr lang="en-US" sz="2400" dirty="0">
                <a:solidFill>
                  <a:schemeClr val="accent2">
                    <a:lumMod val="75000"/>
                  </a:schemeClr>
                </a:solidFill>
                <a:latin typeface="Source Sans Pro" panose="020B0503030403020204" pitchFamily="34" charset="0"/>
                <a:ea typeface="Source Sans Pro" panose="020B0503030403020204" pitchFamily="34" charset="0"/>
              </a:rPr>
              <a:t>Jokerman</a:t>
            </a:r>
          </a:p>
        </p:txBody>
      </p:sp>
      <p:sp>
        <p:nvSpPr>
          <p:cNvPr id="5" name="TextBox 4"/>
          <p:cNvSpPr txBox="1"/>
          <p:nvPr/>
        </p:nvSpPr>
        <p:spPr>
          <a:xfrm>
            <a:off x="3595815" y="3386211"/>
            <a:ext cx="2237297" cy="461665"/>
          </a:xfrm>
          <a:prstGeom prst="rect">
            <a:avLst/>
          </a:prstGeom>
          <a:noFill/>
        </p:spPr>
        <p:txBody>
          <a:bodyPr wrap="square" rtlCol="0">
            <a:spAutoFit/>
          </a:bodyPr>
          <a:lstStyle/>
          <a:p>
            <a:r>
              <a:rPr lang="en-US" sz="2400" dirty="0">
                <a:solidFill>
                  <a:schemeClr val="accent2">
                    <a:lumMod val="75000"/>
                  </a:schemeClr>
                </a:solidFill>
                <a:latin typeface="Source Sans Pro" panose="020B0503030403020204" pitchFamily="34" charset="0"/>
                <a:ea typeface="Source Sans Pro" panose="020B0503030403020204" pitchFamily="34" charset="0"/>
              </a:rPr>
              <a:t>Georgia</a:t>
            </a:r>
          </a:p>
        </p:txBody>
      </p:sp>
      <p:sp>
        <p:nvSpPr>
          <p:cNvPr id="14" name="TextBox 13"/>
          <p:cNvSpPr txBox="1"/>
          <p:nvPr/>
        </p:nvSpPr>
        <p:spPr>
          <a:xfrm>
            <a:off x="6348689" y="3339891"/>
            <a:ext cx="2634039" cy="461665"/>
          </a:xfrm>
          <a:prstGeom prst="rect">
            <a:avLst/>
          </a:prstGeom>
          <a:noFill/>
        </p:spPr>
        <p:txBody>
          <a:bodyPr wrap="square" rtlCol="0">
            <a:spAutoFit/>
          </a:bodyPr>
          <a:lstStyle/>
          <a:p>
            <a:r>
              <a:rPr lang="en-US" sz="2400" dirty="0">
                <a:solidFill>
                  <a:schemeClr val="accent2">
                    <a:lumMod val="75000"/>
                  </a:schemeClr>
                </a:solidFill>
                <a:latin typeface="Source Sans Pro" panose="020B0503030403020204" pitchFamily="34" charset="0"/>
                <a:ea typeface="Source Sans Pro" panose="020B0503030403020204" pitchFamily="34" charset="0"/>
              </a:rPr>
              <a:t>Vladimir Script</a:t>
            </a:r>
          </a:p>
        </p:txBody>
      </p:sp>
      <p:sp>
        <p:nvSpPr>
          <p:cNvPr id="13" name="Google Shape;110;p5"/>
          <p:cNvSpPr/>
          <p:nvPr/>
        </p:nvSpPr>
        <p:spPr>
          <a:xfrm>
            <a:off x="435895" y="1864440"/>
            <a:ext cx="2838646" cy="1541407"/>
          </a:xfrm>
          <a:prstGeom prst="rect">
            <a:avLst/>
          </a:prstGeom>
          <a:noFill/>
          <a:ln>
            <a:noFill/>
          </a:ln>
        </p:spPr>
        <p:txBody>
          <a:bodyPr spcFirstLastPara="1" wrap="square" lIns="91425" tIns="45700" rIns="91425" bIns="45700" anchor="t" anchorCtr="0">
            <a:spAutoFit/>
          </a:bodyPr>
          <a:lstStyle/>
          <a:p>
            <a:pPr>
              <a:lnSpc>
                <a:spcPct val="107000"/>
              </a:lnSpc>
              <a:buClr>
                <a:srgbClr val="000000"/>
              </a:buClr>
              <a:buFont typeface="Arial"/>
              <a:buNone/>
            </a:pPr>
            <a:r>
              <a:rPr lang="en-US" sz="2200" kern="0" dirty="0">
                <a:solidFill>
                  <a:srgbClr val="000000"/>
                </a:solidFill>
                <a:latin typeface="Jokerman" panose="04090605060D06020702" pitchFamily="82" charset="0"/>
                <a:ea typeface="Calibri"/>
                <a:cs typeface="Calibri" panose="020F0502020204030204" pitchFamily="34" charset="0"/>
                <a:sym typeface="Arial"/>
              </a:rPr>
              <a:t>A brief description of your project and the building process.</a:t>
            </a:r>
            <a:endParaRPr sz="2200" kern="0" dirty="0">
              <a:solidFill>
                <a:srgbClr val="000000"/>
              </a:solidFill>
              <a:latin typeface="Jokerman" panose="04090605060D06020702" pitchFamily="82" charset="0"/>
              <a:ea typeface="Calibri"/>
              <a:cs typeface="Calibri" panose="020F0502020204030204" pitchFamily="34" charset="0"/>
              <a:sym typeface="Calibri"/>
            </a:endParaRPr>
          </a:p>
        </p:txBody>
      </p:sp>
      <p:sp>
        <p:nvSpPr>
          <p:cNvPr id="7" name="TextBox 6"/>
          <p:cNvSpPr txBox="1"/>
          <p:nvPr/>
        </p:nvSpPr>
        <p:spPr>
          <a:xfrm>
            <a:off x="6348689" y="2001063"/>
            <a:ext cx="2795311" cy="1200329"/>
          </a:xfrm>
          <a:prstGeom prst="rect">
            <a:avLst/>
          </a:prstGeom>
          <a:noFill/>
        </p:spPr>
        <p:txBody>
          <a:bodyPr wrap="square" rtlCol="0">
            <a:spAutoFit/>
          </a:bodyPr>
          <a:lstStyle/>
          <a:p>
            <a:r>
              <a:rPr lang="en-US" sz="2400" kern="0" dirty="0">
                <a:solidFill>
                  <a:srgbClr val="000000"/>
                </a:solidFill>
                <a:latin typeface="Vladimir Script" panose="03050402040407070305" pitchFamily="66" charset="0"/>
                <a:ea typeface="Calibri"/>
                <a:cs typeface="Times New Roman" panose="02020603050405020304" pitchFamily="18" charset="0"/>
                <a:sym typeface="Arial"/>
              </a:rPr>
              <a:t>A brief description of your project and the building process.</a:t>
            </a:r>
            <a:endParaRPr lang="en-US" sz="2400" kern="0" dirty="0">
              <a:solidFill>
                <a:srgbClr val="000000"/>
              </a:solidFill>
              <a:latin typeface="Vladimir Script" panose="03050402040407070305" pitchFamily="66" charset="0"/>
              <a:ea typeface="Calibri"/>
              <a:cs typeface="Times New Roman" panose="02020603050405020304" pitchFamily="18" charset="0"/>
              <a:sym typeface="Calibri"/>
            </a:endParaRPr>
          </a:p>
        </p:txBody>
      </p:sp>
      <p:sp>
        <p:nvSpPr>
          <p:cNvPr id="3" name="TextBox 2"/>
          <p:cNvSpPr txBox="1"/>
          <p:nvPr/>
        </p:nvSpPr>
        <p:spPr>
          <a:xfrm>
            <a:off x="3651076" y="1900853"/>
            <a:ext cx="2483708" cy="1386662"/>
          </a:xfrm>
          <a:prstGeom prst="rect">
            <a:avLst/>
          </a:prstGeom>
          <a:noFill/>
        </p:spPr>
        <p:txBody>
          <a:bodyPr wrap="square" rtlCol="0">
            <a:spAutoFit/>
          </a:bodyPr>
          <a:lstStyle/>
          <a:p>
            <a:pPr>
              <a:lnSpc>
                <a:spcPct val="107000"/>
              </a:lnSpc>
              <a:buClr>
                <a:srgbClr val="000000"/>
              </a:buClr>
            </a:pPr>
            <a:r>
              <a:rPr lang="en-US" sz="2000" kern="0" dirty="0">
                <a:solidFill>
                  <a:srgbClr val="000000"/>
                </a:solidFill>
                <a:latin typeface="Georgia" panose="02040502050405020303" pitchFamily="18" charset="0"/>
                <a:ea typeface="Calibri"/>
                <a:cs typeface="Arial"/>
                <a:sym typeface="Arial"/>
              </a:rPr>
              <a:t>A project and the building process.</a:t>
            </a:r>
            <a:endParaRPr lang="en-US" sz="2000" kern="0" dirty="0">
              <a:solidFill>
                <a:srgbClr val="000000"/>
              </a:solidFill>
              <a:latin typeface="Georgia" panose="02040502050405020303" pitchFamily="18" charset="0"/>
              <a:ea typeface="Calibri"/>
              <a:cs typeface="Calibri"/>
              <a:sym typeface="Calibri"/>
            </a:endParaRPr>
          </a:p>
          <a:p>
            <a:pPr>
              <a:lnSpc>
                <a:spcPct val="107000"/>
              </a:lnSpc>
              <a:buClr>
                <a:srgbClr val="000000"/>
              </a:buClr>
              <a:buFont typeface="Arial"/>
              <a:buNone/>
            </a:pPr>
            <a:r>
              <a:rPr lang="en-US" sz="2000" kern="0" dirty="0">
                <a:solidFill>
                  <a:srgbClr val="000000"/>
                </a:solidFill>
                <a:latin typeface="Georgia" panose="02040502050405020303" pitchFamily="18" charset="0"/>
                <a:ea typeface="Calibri"/>
                <a:cs typeface="Arial"/>
                <a:sym typeface="Arial"/>
              </a:rPr>
              <a:t>brief description of your</a:t>
            </a:r>
            <a:endParaRPr lang="en-US" sz="2000" kern="0" dirty="0">
              <a:solidFill>
                <a:srgbClr val="000000"/>
              </a:solidFill>
              <a:latin typeface="Georgia" panose="02040502050405020303" pitchFamily="18" charset="0"/>
              <a:ea typeface="Calibri"/>
              <a:cs typeface="Calibri"/>
              <a:sym typeface="Calibri"/>
            </a:endParaRPr>
          </a:p>
        </p:txBody>
      </p:sp>
      <p:sp>
        <p:nvSpPr>
          <p:cNvPr id="6" name="TextBox 5"/>
          <p:cNvSpPr txBox="1"/>
          <p:nvPr/>
        </p:nvSpPr>
        <p:spPr>
          <a:xfrm>
            <a:off x="435895" y="4464008"/>
            <a:ext cx="3215181" cy="1015663"/>
          </a:xfrm>
          <a:prstGeom prst="rect">
            <a:avLst/>
          </a:prstGeom>
          <a:noFill/>
        </p:spPr>
        <p:txBody>
          <a:bodyPr wrap="square" rtlCol="0">
            <a:spAutoFit/>
          </a:bodyPr>
          <a:lstStyle/>
          <a:p>
            <a:r>
              <a:rPr lang="en-US" sz="2000" kern="0" dirty="0">
                <a:solidFill>
                  <a:srgbClr val="000000"/>
                </a:solidFill>
                <a:latin typeface="Broadway" panose="04040905080B02020502" pitchFamily="82" charset="0"/>
                <a:ea typeface="Calibri"/>
                <a:cs typeface="Arial"/>
                <a:sym typeface="Arial"/>
              </a:rPr>
              <a:t>A brief description of your project and the building process.</a:t>
            </a:r>
            <a:endParaRPr lang="en-US" sz="2000" kern="0" dirty="0">
              <a:solidFill>
                <a:srgbClr val="000000"/>
              </a:solidFill>
              <a:latin typeface="Broadway" panose="04040905080B02020502" pitchFamily="82" charset="0"/>
              <a:ea typeface="Calibri"/>
              <a:cs typeface="Calibri"/>
              <a:sym typeface="Calibri"/>
            </a:endParaRPr>
          </a:p>
        </p:txBody>
      </p:sp>
      <p:sp>
        <p:nvSpPr>
          <p:cNvPr id="8" name="TextBox 7"/>
          <p:cNvSpPr txBox="1"/>
          <p:nvPr/>
        </p:nvSpPr>
        <p:spPr>
          <a:xfrm>
            <a:off x="435895" y="5472769"/>
            <a:ext cx="3061067" cy="461665"/>
          </a:xfrm>
          <a:prstGeom prst="rect">
            <a:avLst/>
          </a:prstGeom>
          <a:noFill/>
        </p:spPr>
        <p:txBody>
          <a:bodyPr wrap="square" rtlCol="0">
            <a:spAutoFit/>
          </a:bodyPr>
          <a:lstStyle/>
          <a:p>
            <a:r>
              <a:rPr lang="en-US" sz="2400" dirty="0">
                <a:solidFill>
                  <a:schemeClr val="accent2">
                    <a:lumMod val="75000"/>
                  </a:schemeClr>
                </a:solidFill>
                <a:latin typeface="Source Sans Pro" panose="020B0503030403020204" pitchFamily="34" charset="0"/>
                <a:ea typeface="Source Sans Pro" panose="020B0503030403020204" pitchFamily="34" charset="0"/>
              </a:rPr>
              <a:t>Broadway</a:t>
            </a:r>
          </a:p>
        </p:txBody>
      </p:sp>
      <p:sp>
        <p:nvSpPr>
          <p:cNvPr id="9" name="TextBox 8"/>
          <p:cNvSpPr txBox="1"/>
          <p:nvPr/>
        </p:nvSpPr>
        <p:spPr>
          <a:xfrm>
            <a:off x="4572001" y="4315597"/>
            <a:ext cx="3286898" cy="1477328"/>
          </a:xfrm>
          <a:prstGeom prst="rect">
            <a:avLst/>
          </a:prstGeom>
          <a:noFill/>
        </p:spPr>
        <p:txBody>
          <a:bodyPr wrap="square" rtlCol="0">
            <a:spAutoFit/>
          </a:bodyPr>
          <a:lstStyle/>
          <a:p>
            <a:r>
              <a:rPr lang="en-US" sz="2400" kern="0" dirty="0">
                <a:solidFill>
                  <a:srgbClr val="000000"/>
                </a:solidFill>
                <a:latin typeface="Calibri" panose="020F0502020204030204" pitchFamily="34" charset="0"/>
                <a:ea typeface="Calibri"/>
                <a:cs typeface="Calibri" panose="020F0502020204030204" pitchFamily="34" charset="0"/>
                <a:sym typeface="Arial"/>
              </a:rPr>
              <a:t>A brief description of your project and the building process.</a:t>
            </a:r>
            <a:endParaRPr lang="en-US" sz="2400" kern="0" dirty="0">
              <a:solidFill>
                <a:srgbClr val="000000"/>
              </a:solidFill>
              <a:latin typeface="Calibri" panose="020F0502020204030204" pitchFamily="34" charset="0"/>
              <a:ea typeface="Calibri"/>
              <a:cs typeface="Calibri" panose="020F0502020204030204" pitchFamily="34" charset="0"/>
              <a:sym typeface="Calibri"/>
            </a:endParaRPr>
          </a:p>
          <a:p>
            <a:endParaRPr lang="en-US" dirty="0"/>
          </a:p>
        </p:txBody>
      </p:sp>
      <p:sp>
        <p:nvSpPr>
          <p:cNvPr id="10" name="TextBox 9"/>
          <p:cNvSpPr txBox="1"/>
          <p:nvPr/>
        </p:nvSpPr>
        <p:spPr>
          <a:xfrm>
            <a:off x="4572001" y="5491004"/>
            <a:ext cx="2977977" cy="461665"/>
          </a:xfrm>
          <a:prstGeom prst="rect">
            <a:avLst/>
          </a:prstGeom>
          <a:noFill/>
        </p:spPr>
        <p:txBody>
          <a:bodyPr wrap="square" rtlCol="0">
            <a:spAutoFit/>
          </a:bodyPr>
          <a:lstStyle/>
          <a:p>
            <a:r>
              <a:rPr lang="en-US" sz="2400" dirty="0">
                <a:solidFill>
                  <a:schemeClr val="accent2">
                    <a:lumMod val="75000"/>
                  </a:schemeClr>
                </a:solidFill>
                <a:latin typeface="Source Sans Pro" panose="020B0503030403020204" pitchFamily="34" charset="0"/>
                <a:ea typeface="Source Sans Pro" panose="020B0503030403020204" pitchFamily="34" charset="0"/>
              </a:rPr>
              <a:t>Calibri</a:t>
            </a:r>
          </a:p>
        </p:txBody>
      </p:sp>
    </p:spTree>
    <p:extLst>
      <p:ext uri="{BB962C8B-B14F-4D97-AF65-F5344CB8AC3E}">
        <p14:creationId xmlns:p14="http://schemas.microsoft.com/office/powerpoint/2010/main" val="42731434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dirty="0"/>
              <a:t>FONT EXAMPLES</a:t>
            </a:r>
          </a:p>
        </p:txBody>
      </p:sp>
      <p:sp>
        <p:nvSpPr>
          <p:cNvPr id="6" name="Content Placeholder 5"/>
          <p:cNvSpPr>
            <a:spLocks noGrp="1"/>
          </p:cNvSpPr>
          <p:nvPr>
            <p:ph sz="half" idx="1"/>
          </p:nvPr>
        </p:nvSpPr>
        <p:spPr>
          <a:xfrm>
            <a:off x="435895" y="2412296"/>
            <a:ext cx="8381534" cy="3633047"/>
          </a:xfrm>
        </p:spPr>
        <p:txBody>
          <a:bodyPr>
            <a:noAutofit/>
          </a:bodyPr>
          <a:lstStyle/>
          <a:p>
            <a:pPr marL="0" indent="0">
              <a:buNone/>
            </a:pPr>
            <a:r>
              <a:rPr lang="en-US" sz="3600" dirty="0"/>
              <a:t>Take a look at these fonts and decide which fonts  or lettering styles you want to use for your display. Think about which fonts will be easiest to read and what goes with your project and why.</a:t>
            </a:r>
          </a:p>
          <a:p>
            <a:pPr marL="0" indent="0" algn="ctr">
              <a:buNone/>
            </a:pPr>
            <a:endParaRPr lang="en-US" sz="2800" i="1" dirty="0"/>
          </a:p>
        </p:txBody>
      </p:sp>
    </p:spTree>
    <p:extLst>
      <p:ext uri="{BB962C8B-B14F-4D97-AF65-F5344CB8AC3E}">
        <p14:creationId xmlns:p14="http://schemas.microsoft.com/office/powerpoint/2010/main" val="20450892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FONT size is important</a:t>
            </a:r>
          </a:p>
        </p:txBody>
      </p:sp>
      <p:sp>
        <p:nvSpPr>
          <p:cNvPr id="3" name="Content Placeholder 2"/>
          <p:cNvSpPr>
            <a:spLocks noGrp="1"/>
          </p:cNvSpPr>
          <p:nvPr>
            <p:ph sz="half" idx="1"/>
          </p:nvPr>
        </p:nvSpPr>
        <p:spPr>
          <a:xfrm>
            <a:off x="2040571" y="2573993"/>
            <a:ext cx="5062860" cy="4284007"/>
          </a:xfrm>
        </p:spPr>
        <p:txBody>
          <a:bodyPr>
            <a:normAutofit fontScale="85000" lnSpcReduction="20000"/>
          </a:bodyPr>
          <a:lstStyle/>
          <a:p>
            <a:pPr marL="0" indent="0">
              <a:buNone/>
            </a:pPr>
            <a:r>
              <a:rPr lang="en-US" sz="6400" b="1" dirty="0">
                <a:solidFill>
                  <a:schemeClr val="bg2">
                    <a:lumMod val="10000"/>
                  </a:schemeClr>
                </a:solidFill>
                <a:latin typeface="Times New Roman" panose="02020603050405020304" pitchFamily="18" charset="0"/>
                <a:cs typeface="Times New Roman" panose="02020603050405020304" pitchFamily="18" charset="0"/>
              </a:rPr>
              <a:t>Your title here.</a:t>
            </a:r>
          </a:p>
          <a:p>
            <a:pPr marL="0" indent="0">
              <a:buNone/>
            </a:pPr>
            <a:r>
              <a:rPr lang="en-US" sz="5800" b="1" dirty="0">
                <a:solidFill>
                  <a:schemeClr val="bg2">
                    <a:lumMod val="10000"/>
                  </a:schemeClr>
                </a:solidFill>
                <a:latin typeface="Times New Roman" panose="02020603050405020304" pitchFamily="18" charset="0"/>
                <a:cs typeface="Times New Roman" panose="02020603050405020304" pitchFamily="18" charset="0"/>
              </a:rPr>
              <a:t>Your title here.</a:t>
            </a:r>
          </a:p>
          <a:p>
            <a:pPr marL="0" indent="0">
              <a:buNone/>
            </a:pPr>
            <a:r>
              <a:rPr lang="en-US" sz="4500" b="1" dirty="0">
                <a:solidFill>
                  <a:schemeClr val="bg2">
                    <a:lumMod val="10000"/>
                  </a:schemeClr>
                </a:solidFill>
                <a:latin typeface="Times New Roman" panose="02020603050405020304" pitchFamily="18" charset="0"/>
                <a:cs typeface="Times New Roman" panose="02020603050405020304" pitchFamily="18" charset="0"/>
              </a:rPr>
              <a:t>Your title here.</a:t>
            </a:r>
          </a:p>
          <a:p>
            <a:pPr marL="0" indent="0">
              <a:buNone/>
            </a:pPr>
            <a:r>
              <a:rPr lang="en-US" sz="3800" b="1" dirty="0">
                <a:solidFill>
                  <a:schemeClr val="bg2">
                    <a:lumMod val="10000"/>
                  </a:schemeClr>
                </a:solidFill>
                <a:latin typeface="Times New Roman" panose="02020603050405020304" pitchFamily="18" charset="0"/>
                <a:cs typeface="Times New Roman" panose="02020603050405020304" pitchFamily="18" charset="0"/>
              </a:rPr>
              <a:t>Your title here.</a:t>
            </a:r>
          </a:p>
          <a:p>
            <a:pPr marL="0" indent="0">
              <a:buNone/>
            </a:pPr>
            <a:r>
              <a:rPr lang="en-US" sz="3300" b="1" dirty="0">
                <a:solidFill>
                  <a:schemeClr val="bg2">
                    <a:lumMod val="10000"/>
                  </a:schemeClr>
                </a:solidFill>
                <a:latin typeface="Times New Roman" panose="02020603050405020304" pitchFamily="18" charset="0"/>
                <a:cs typeface="Times New Roman" panose="02020603050405020304" pitchFamily="18" charset="0"/>
              </a:rPr>
              <a:t>Your title here.</a:t>
            </a:r>
            <a:endParaRPr lang="en-US" sz="3800" b="1" dirty="0">
              <a:solidFill>
                <a:schemeClr val="bg2">
                  <a:lumMod val="10000"/>
                </a:schemeClr>
              </a:solidFill>
              <a:latin typeface="Times New Roman" panose="02020603050405020304" pitchFamily="18" charset="0"/>
              <a:cs typeface="Times New Roman" panose="02020603050405020304" pitchFamily="18" charset="0"/>
            </a:endParaRPr>
          </a:p>
          <a:p>
            <a:pPr marL="0" indent="0">
              <a:buNone/>
            </a:pPr>
            <a:r>
              <a:rPr lang="en-US" sz="2600" b="1" dirty="0">
                <a:solidFill>
                  <a:schemeClr val="bg2">
                    <a:lumMod val="10000"/>
                  </a:schemeClr>
                </a:solidFill>
                <a:latin typeface="Times New Roman" panose="02020603050405020304" pitchFamily="18" charset="0"/>
                <a:cs typeface="Times New Roman" panose="02020603050405020304" pitchFamily="18" charset="0"/>
              </a:rPr>
              <a:t>Your title here.</a:t>
            </a:r>
            <a:endParaRPr lang="en-US" sz="3800" b="1" dirty="0">
              <a:solidFill>
                <a:schemeClr val="bg2">
                  <a:lumMod val="10000"/>
                </a:schemeClr>
              </a:solidFill>
              <a:latin typeface="Times New Roman" panose="02020603050405020304" pitchFamily="18" charset="0"/>
              <a:cs typeface="Times New Roman" panose="02020603050405020304" pitchFamily="18" charset="0"/>
            </a:endParaRPr>
          </a:p>
          <a:p>
            <a:pPr marL="0" indent="0">
              <a:buNone/>
            </a:pPr>
            <a:r>
              <a:rPr lang="en-US" sz="1700" b="1" dirty="0">
                <a:solidFill>
                  <a:schemeClr val="bg2">
                    <a:lumMod val="10000"/>
                  </a:schemeClr>
                </a:solidFill>
                <a:latin typeface="Times New Roman" panose="02020603050405020304" pitchFamily="18" charset="0"/>
                <a:cs typeface="Times New Roman" panose="02020603050405020304" pitchFamily="18" charset="0"/>
              </a:rPr>
              <a:t>Your title here.</a:t>
            </a:r>
          </a:p>
          <a:p>
            <a:pPr marL="0" indent="0">
              <a:buNone/>
            </a:pPr>
            <a:endParaRPr lang="en-US" sz="3800" b="1" dirty="0">
              <a:latin typeface="Bookman Old Style" panose="02050604050505020204" pitchFamily="18" charset="0"/>
              <a:cs typeface="Times New Roman" panose="02020603050405020304" pitchFamily="18" charset="0"/>
            </a:endParaRPr>
          </a:p>
          <a:p>
            <a:pPr marL="0" indent="0">
              <a:buNone/>
            </a:pPr>
            <a:endParaRPr lang="en-US" sz="3800" b="1" dirty="0">
              <a:latin typeface="Bookman Old Style" panose="02050604050505020204" pitchFamily="18" charset="0"/>
              <a:cs typeface="Times New Roman" panose="02020603050405020304" pitchFamily="18" charset="0"/>
            </a:endParaRPr>
          </a:p>
        </p:txBody>
      </p:sp>
    </p:spTree>
    <p:extLst>
      <p:ext uri="{BB962C8B-B14F-4D97-AF65-F5344CB8AC3E}">
        <p14:creationId xmlns:p14="http://schemas.microsoft.com/office/powerpoint/2010/main" val="37181774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FONT examples</a:t>
            </a:r>
          </a:p>
        </p:txBody>
      </p:sp>
      <p:sp>
        <p:nvSpPr>
          <p:cNvPr id="3" name="Content Placeholder 2"/>
          <p:cNvSpPr>
            <a:spLocks noGrp="1"/>
          </p:cNvSpPr>
          <p:nvPr>
            <p:ph sz="half" idx="1"/>
          </p:nvPr>
        </p:nvSpPr>
        <p:spPr>
          <a:xfrm>
            <a:off x="435895" y="1964723"/>
            <a:ext cx="6277232" cy="4893277"/>
          </a:xfrm>
        </p:spPr>
        <p:txBody>
          <a:bodyPr>
            <a:normAutofit/>
          </a:bodyPr>
          <a:lstStyle/>
          <a:p>
            <a:pPr marL="0" indent="0">
              <a:buNone/>
            </a:pPr>
            <a:r>
              <a:rPr lang="en-US" sz="7200" b="1" dirty="0">
                <a:solidFill>
                  <a:schemeClr val="bg2">
                    <a:lumMod val="10000"/>
                  </a:schemeClr>
                </a:solidFill>
                <a:latin typeface="Edwardian Script ITC" panose="030303020407070D0804" pitchFamily="66" charset="0"/>
                <a:cs typeface="Times New Roman" panose="02020603050405020304" pitchFamily="18" charset="0"/>
              </a:rPr>
              <a:t>This Is Your Title </a:t>
            </a:r>
          </a:p>
          <a:p>
            <a:pPr marL="0" indent="0">
              <a:buNone/>
            </a:pPr>
            <a:endParaRPr lang="en-US" sz="1600" b="1" dirty="0">
              <a:solidFill>
                <a:schemeClr val="bg2">
                  <a:lumMod val="10000"/>
                </a:schemeClr>
              </a:solidFill>
              <a:latin typeface="Edwardian Script ITC" panose="030303020407070D0804" pitchFamily="66" charset="0"/>
              <a:cs typeface="Times New Roman" panose="02020603050405020304" pitchFamily="18" charset="0"/>
            </a:endParaRPr>
          </a:p>
          <a:p>
            <a:pPr marL="0" indent="0">
              <a:buNone/>
            </a:pPr>
            <a:r>
              <a:rPr lang="en-US" sz="6000" b="1" dirty="0">
                <a:solidFill>
                  <a:schemeClr val="bg2">
                    <a:lumMod val="10000"/>
                  </a:schemeClr>
                </a:solidFill>
                <a:latin typeface="Century Gothic" panose="020B0502020202020204" pitchFamily="34" charset="0"/>
                <a:cs typeface="Times New Roman" panose="02020603050405020304" pitchFamily="18" charset="0"/>
              </a:rPr>
              <a:t>This Is Your Title</a:t>
            </a:r>
          </a:p>
          <a:p>
            <a:pPr marL="0" indent="0">
              <a:buNone/>
            </a:pPr>
            <a:endParaRPr lang="en-US" sz="3800" b="1" dirty="0">
              <a:latin typeface="Bookman Old Style" panose="02050604050505020204" pitchFamily="18" charset="0"/>
              <a:cs typeface="Times New Roman" panose="02020603050405020304" pitchFamily="18" charset="0"/>
            </a:endParaRPr>
          </a:p>
          <a:p>
            <a:pPr marL="0" indent="0">
              <a:buNone/>
            </a:pPr>
            <a:endParaRPr lang="en-US" sz="3800" b="1" dirty="0">
              <a:latin typeface="Bookman Old Style" panose="02050604050505020204" pitchFamily="18" charset="0"/>
              <a:cs typeface="Times New Roman" panose="02020603050405020304" pitchFamily="18" charset="0"/>
            </a:endParaRPr>
          </a:p>
        </p:txBody>
      </p:sp>
      <p:sp>
        <p:nvSpPr>
          <p:cNvPr id="4" name="TextBox 3"/>
          <p:cNvSpPr txBox="1"/>
          <p:nvPr/>
        </p:nvSpPr>
        <p:spPr>
          <a:xfrm>
            <a:off x="6474941" y="2706130"/>
            <a:ext cx="2446637" cy="461665"/>
          </a:xfrm>
          <a:prstGeom prst="rect">
            <a:avLst/>
          </a:prstGeom>
          <a:noFill/>
        </p:spPr>
        <p:txBody>
          <a:bodyPr wrap="square" rtlCol="0">
            <a:spAutoFit/>
          </a:bodyPr>
          <a:lstStyle/>
          <a:p>
            <a:r>
              <a:rPr lang="en-US" sz="2400" dirty="0">
                <a:solidFill>
                  <a:schemeClr val="accent2">
                    <a:lumMod val="75000"/>
                  </a:schemeClr>
                </a:solidFill>
                <a:latin typeface="Source Sans Pro" panose="020B0503030403020204" pitchFamily="34" charset="0"/>
                <a:ea typeface="Source Sans Pro" panose="020B0503030403020204" pitchFamily="34" charset="0"/>
              </a:rPr>
              <a:t>Edwardian Script</a:t>
            </a:r>
          </a:p>
        </p:txBody>
      </p:sp>
      <p:sp>
        <p:nvSpPr>
          <p:cNvPr id="5" name="TextBox 4"/>
          <p:cNvSpPr txBox="1"/>
          <p:nvPr/>
        </p:nvSpPr>
        <p:spPr>
          <a:xfrm>
            <a:off x="6598509" y="4374293"/>
            <a:ext cx="2233166" cy="461665"/>
          </a:xfrm>
          <a:prstGeom prst="rect">
            <a:avLst/>
          </a:prstGeom>
          <a:noFill/>
        </p:spPr>
        <p:txBody>
          <a:bodyPr wrap="square" rtlCol="0">
            <a:spAutoFit/>
          </a:bodyPr>
          <a:lstStyle/>
          <a:p>
            <a:r>
              <a:rPr lang="en-US" sz="2400" dirty="0">
                <a:solidFill>
                  <a:schemeClr val="accent2">
                    <a:lumMod val="75000"/>
                  </a:schemeClr>
                </a:solidFill>
                <a:latin typeface="Source Sans Pro" panose="020B0503030403020204" pitchFamily="34" charset="0"/>
                <a:ea typeface="Source Sans Pro" panose="020B0503030403020204" pitchFamily="34" charset="0"/>
              </a:rPr>
              <a:t>Century</a:t>
            </a:r>
            <a:r>
              <a:rPr lang="en-US" dirty="0">
                <a:solidFill>
                  <a:schemeClr val="accent2">
                    <a:lumMod val="75000"/>
                  </a:schemeClr>
                </a:solidFill>
                <a:latin typeface="Source Sans Pro" panose="020B0503030403020204" pitchFamily="34" charset="0"/>
                <a:ea typeface="Source Sans Pro" panose="020B0503030403020204" pitchFamily="34" charset="0"/>
              </a:rPr>
              <a:t> </a:t>
            </a:r>
            <a:r>
              <a:rPr lang="en-US" sz="2400" dirty="0">
                <a:solidFill>
                  <a:schemeClr val="accent2">
                    <a:lumMod val="75000"/>
                  </a:schemeClr>
                </a:solidFill>
                <a:latin typeface="Source Sans Pro" panose="020B0503030403020204" pitchFamily="34" charset="0"/>
                <a:ea typeface="Source Sans Pro" panose="020B0503030403020204" pitchFamily="34" charset="0"/>
              </a:rPr>
              <a:t>Gothic</a:t>
            </a:r>
          </a:p>
        </p:txBody>
      </p:sp>
    </p:spTree>
    <p:extLst>
      <p:ext uri="{BB962C8B-B14F-4D97-AF65-F5344CB8AC3E}">
        <p14:creationId xmlns:p14="http://schemas.microsoft.com/office/powerpoint/2010/main" val="19754389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FONT examples for Titles</a:t>
            </a:r>
          </a:p>
        </p:txBody>
      </p:sp>
      <p:sp>
        <p:nvSpPr>
          <p:cNvPr id="4" name="TextBox 3"/>
          <p:cNvSpPr txBox="1"/>
          <p:nvPr/>
        </p:nvSpPr>
        <p:spPr>
          <a:xfrm>
            <a:off x="6602639" y="2256138"/>
            <a:ext cx="2446637" cy="461665"/>
          </a:xfrm>
          <a:prstGeom prst="rect">
            <a:avLst/>
          </a:prstGeom>
          <a:noFill/>
        </p:spPr>
        <p:txBody>
          <a:bodyPr wrap="square" rtlCol="0">
            <a:spAutoFit/>
          </a:bodyPr>
          <a:lstStyle/>
          <a:p>
            <a:r>
              <a:rPr lang="en-US" sz="2400" dirty="0" err="1">
                <a:solidFill>
                  <a:schemeClr val="accent2">
                    <a:lumMod val="75000"/>
                  </a:schemeClr>
                </a:solidFill>
                <a:latin typeface="Source Sans Pro" panose="020B0503030403020204" pitchFamily="34" charset="0"/>
                <a:ea typeface="Source Sans Pro" panose="020B0503030403020204" pitchFamily="34" charset="0"/>
              </a:rPr>
              <a:t>Mantura</a:t>
            </a:r>
            <a:endParaRPr lang="en-US" sz="2400" dirty="0">
              <a:solidFill>
                <a:schemeClr val="accent2">
                  <a:lumMod val="75000"/>
                </a:schemeClr>
              </a:solidFill>
              <a:latin typeface="Source Sans Pro" panose="020B0503030403020204" pitchFamily="34" charset="0"/>
              <a:ea typeface="Source Sans Pro" panose="020B0503030403020204" pitchFamily="34" charset="0"/>
            </a:endParaRPr>
          </a:p>
        </p:txBody>
      </p:sp>
      <p:sp>
        <p:nvSpPr>
          <p:cNvPr id="5" name="TextBox 4"/>
          <p:cNvSpPr txBox="1"/>
          <p:nvPr/>
        </p:nvSpPr>
        <p:spPr>
          <a:xfrm>
            <a:off x="6602639" y="3628655"/>
            <a:ext cx="2233166" cy="461665"/>
          </a:xfrm>
          <a:prstGeom prst="rect">
            <a:avLst/>
          </a:prstGeom>
          <a:noFill/>
        </p:spPr>
        <p:txBody>
          <a:bodyPr wrap="square" rtlCol="0">
            <a:spAutoFit/>
          </a:bodyPr>
          <a:lstStyle/>
          <a:p>
            <a:r>
              <a:rPr lang="en-US" sz="2400" dirty="0">
                <a:solidFill>
                  <a:schemeClr val="accent2">
                    <a:lumMod val="75000"/>
                  </a:schemeClr>
                </a:solidFill>
                <a:latin typeface="Source Sans Pro" panose="020B0503030403020204" pitchFamily="34" charset="0"/>
                <a:ea typeface="Source Sans Pro" panose="020B0503030403020204" pitchFamily="34" charset="0"/>
              </a:rPr>
              <a:t>Comic Sans MS</a:t>
            </a:r>
          </a:p>
        </p:txBody>
      </p:sp>
      <p:pic>
        <p:nvPicPr>
          <p:cNvPr id="8" name="Content Placeholder 7"/>
          <p:cNvPicPr>
            <a:picLocks noGrp="1" noChangeAspect="1"/>
          </p:cNvPicPr>
          <p:nvPr>
            <p:ph sz="half" idx="1"/>
          </p:nvPr>
        </p:nvPicPr>
        <p:blipFill>
          <a:blip r:embed="rId2"/>
          <a:stretch>
            <a:fillRect/>
          </a:stretch>
        </p:blipFill>
        <p:spPr>
          <a:xfrm>
            <a:off x="343913" y="2227390"/>
            <a:ext cx="3895682" cy="3633531"/>
          </a:xfrm>
          <a:prstGeom prst="rect">
            <a:avLst/>
          </a:prstGeom>
        </p:spPr>
      </p:pic>
      <p:sp>
        <p:nvSpPr>
          <p:cNvPr id="11" name="Google Shape;104;p4"/>
          <p:cNvSpPr/>
          <p:nvPr/>
        </p:nvSpPr>
        <p:spPr>
          <a:xfrm>
            <a:off x="-123568" y="2050075"/>
            <a:ext cx="5910657" cy="830997"/>
          </a:xfrm>
          <a:prstGeom prst="rect">
            <a:avLst/>
          </a:prstGeom>
          <a:noFill/>
          <a:ln>
            <a:noFill/>
          </a:ln>
        </p:spPr>
        <p:txBody>
          <a:bodyPr spcFirstLastPara="1" wrap="square" lIns="91425" tIns="45700" rIns="91425" bIns="45700" anchor="t" anchorCtr="0">
            <a:spAutoFit/>
          </a:bodyPr>
          <a:lstStyle/>
          <a:p>
            <a:pPr algn="ctr">
              <a:buClr>
                <a:srgbClr val="000000"/>
              </a:buClr>
              <a:buFont typeface="Arial"/>
              <a:buNone/>
            </a:pPr>
            <a:r>
              <a:rPr lang="en-US" sz="4800" kern="0" dirty="0">
                <a:solidFill>
                  <a:srgbClr val="000000"/>
                </a:solidFill>
                <a:latin typeface="Arial"/>
                <a:ea typeface="Arial"/>
                <a:cs typeface="Arial"/>
                <a:sym typeface="Arial"/>
              </a:rPr>
              <a:t>This Is Your Title</a:t>
            </a:r>
            <a:endParaRPr sz="4800" kern="0" dirty="0">
              <a:solidFill>
                <a:srgbClr val="000000"/>
              </a:solidFill>
              <a:latin typeface="Arial"/>
              <a:ea typeface="Arial"/>
              <a:cs typeface="Arial"/>
              <a:sym typeface="Arial"/>
            </a:endParaRPr>
          </a:p>
        </p:txBody>
      </p:sp>
      <p:sp>
        <p:nvSpPr>
          <p:cNvPr id="12" name="Google Shape;103;p4"/>
          <p:cNvSpPr/>
          <p:nvPr/>
        </p:nvSpPr>
        <p:spPr>
          <a:xfrm>
            <a:off x="447165" y="3443990"/>
            <a:ext cx="5339924" cy="830997"/>
          </a:xfrm>
          <a:prstGeom prst="rect">
            <a:avLst/>
          </a:prstGeom>
          <a:noFill/>
          <a:ln>
            <a:noFill/>
          </a:ln>
        </p:spPr>
        <p:txBody>
          <a:bodyPr spcFirstLastPara="1" wrap="square" lIns="91425" tIns="45700" rIns="91425" bIns="45700" anchor="t" anchorCtr="0">
            <a:spAutoFit/>
          </a:bodyPr>
          <a:lstStyle/>
          <a:p>
            <a:pPr algn="ctr">
              <a:buClr>
                <a:srgbClr val="000000"/>
              </a:buClr>
              <a:buFont typeface="Arial"/>
              <a:buNone/>
            </a:pPr>
            <a:r>
              <a:rPr lang="en-US" sz="4800" kern="0" dirty="0">
                <a:solidFill>
                  <a:srgbClr val="000000"/>
                </a:solidFill>
                <a:latin typeface="Comic Sans MS"/>
                <a:ea typeface="Comic Sans MS"/>
                <a:cs typeface="Comic Sans MS"/>
                <a:sym typeface="Comic Sans MS"/>
              </a:rPr>
              <a:t>This Is Your Title</a:t>
            </a:r>
            <a:endParaRPr sz="4800" kern="0" dirty="0">
              <a:solidFill>
                <a:srgbClr val="000000"/>
              </a:solidFill>
              <a:latin typeface="Roboto Light"/>
              <a:ea typeface="Roboto Light"/>
              <a:cs typeface="Roboto Light"/>
              <a:sym typeface="Roboto Light"/>
            </a:endParaRPr>
          </a:p>
        </p:txBody>
      </p:sp>
      <p:sp>
        <p:nvSpPr>
          <p:cNvPr id="14" name="TextBox 13"/>
          <p:cNvSpPr txBox="1"/>
          <p:nvPr/>
        </p:nvSpPr>
        <p:spPr>
          <a:xfrm>
            <a:off x="6602638" y="4737418"/>
            <a:ext cx="2446637" cy="830997"/>
          </a:xfrm>
          <a:prstGeom prst="rect">
            <a:avLst/>
          </a:prstGeom>
          <a:noFill/>
        </p:spPr>
        <p:txBody>
          <a:bodyPr wrap="square" rtlCol="0">
            <a:spAutoFit/>
          </a:bodyPr>
          <a:lstStyle/>
          <a:p>
            <a:r>
              <a:rPr lang="en-US" sz="2400" dirty="0">
                <a:solidFill>
                  <a:schemeClr val="accent2">
                    <a:lumMod val="75000"/>
                  </a:schemeClr>
                </a:solidFill>
                <a:latin typeface="Source Sans Pro" panose="020B0503030403020204" pitchFamily="34" charset="0"/>
                <a:ea typeface="Source Sans Pro" panose="020B0503030403020204" pitchFamily="34" charset="0"/>
              </a:rPr>
              <a:t>Comic Sans  MS with Word Art</a:t>
            </a:r>
          </a:p>
        </p:txBody>
      </p:sp>
      <p:sp>
        <p:nvSpPr>
          <p:cNvPr id="15" name="Rectangle 14"/>
          <p:cNvSpPr/>
          <p:nvPr/>
        </p:nvSpPr>
        <p:spPr>
          <a:xfrm>
            <a:off x="343913" y="4691252"/>
            <a:ext cx="5908606" cy="923330"/>
          </a:xfrm>
          <a:prstGeom prst="rect">
            <a:avLst/>
          </a:prstGeom>
          <a:noFill/>
        </p:spPr>
        <p:txBody>
          <a:bodyPr wrap="square" lIns="91440" tIns="45720" rIns="91440" bIns="45720">
            <a:spAutoFit/>
          </a:bodyPr>
          <a:lstStyle/>
          <a:p>
            <a:pPr algn="ctr"/>
            <a:r>
              <a:rPr lang="en-US" sz="5400" b="0" cap="none" spc="0" dirty="0">
                <a:ln w="0"/>
                <a:solidFill>
                  <a:schemeClr val="bg2">
                    <a:lumMod val="10000"/>
                  </a:schemeClr>
                </a:solidFill>
                <a:effectLst>
                  <a:reflection blurRad="6350" stA="53000" endA="300" endPos="35500" dir="5400000" sy="-90000" algn="bl" rotWithShape="0"/>
                </a:effectLst>
                <a:latin typeface="Comic Sans MS" panose="030F0702030302020204" pitchFamily="66" charset="0"/>
              </a:rPr>
              <a:t>This</a:t>
            </a:r>
            <a:r>
              <a:rPr lang="en-US" sz="5400" b="0" cap="none" spc="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Comic Sans MS" panose="030F0702030302020204" pitchFamily="66" charset="0"/>
              </a:rPr>
              <a:t> </a:t>
            </a:r>
            <a:r>
              <a:rPr lang="en-US" sz="5400" b="0" cap="none" spc="0" dirty="0">
                <a:ln w="0"/>
                <a:solidFill>
                  <a:schemeClr val="bg2">
                    <a:lumMod val="10000"/>
                  </a:schemeClr>
                </a:solidFill>
                <a:effectLst>
                  <a:reflection blurRad="6350" stA="53000" endA="300" endPos="35500" dir="5400000" sy="-90000" algn="bl" rotWithShape="0"/>
                </a:effectLst>
                <a:latin typeface="Comic Sans MS" panose="030F0702030302020204" pitchFamily="66" charset="0"/>
              </a:rPr>
              <a:t>is Your Title</a:t>
            </a:r>
          </a:p>
        </p:txBody>
      </p:sp>
    </p:spTree>
    <p:extLst>
      <p:ext uri="{BB962C8B-B14F-4D97-AF65-F5344CB8AC3E}">
        <p14:creationId xmlns:p14="http://schemas.microsoft.com/office/powerpoint/2010/main" val="34698795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FONT examples for Titles</a:t>
            </a:r>
          </a:p>
        </p:txBody>
      </p:sp>
      <p:sp>
        <p:nvSpPr>
          <p:cNvPr id="4" name="TextBox 3"/>
          <p:cNvSpPr txBox="1"/>
          <p:nvPr/>
        </p:nvSpPr>
        <p:spPr>
          <a:xfrm>
            <a:off x="6516141" y="2464766"/>
            <a:ext cx="2446637" cy="461665"/>
          </a:xfrm>
          <a:prstGeom prst="rect">
            <a:avLst/>
          </a:prstGeom>
          <a:noFill/>
        </p:spPr>
        <p:txBody>
          <a:bodyPr wrap="square" rtlCol="0">
            <a:spAutoFit/>
          </a:bodyPr>
          <a:lstStyle/>
          <a:p>
            <a:r>
              <a:rPr lang="en-US" sz="2400" dirty="0">
                <a:solidFill>
                  <a:schemeClr val="accent2">
                    <a:lumMod val="75000"/>
                  </a:schemeClr>
                </a:solidFill>
                <a:latin typeface="Source Sans Pro" panose="020B0503030403020204" pitchFamily="34" charset="0"/>
                <a:ea typeface="Source Sans Pro" panose="020B0503030403020204" pitchFamily="34" charset="0"/>
              </a:rPr>
              <a:t>Harrington</a:t>
            </a:r>
          </a:p>
        </p:txBody>
      </p:sp>
      <p:sp>
        <p:nvSpPr>
          <p:cNvPr id="5" name="TextBox 4"/>
          <p:cNvSpPr txBox="1"/>
          <p:nvPr/>
        </p:nvSpPr>
        <p:spPr>
          <a:xfrm>
            <a:off x="6516141" y="3665902"/>
            <a:ext cx="2731567" cy="461665"/>
          </a:xfrm>
          <a:prstGeom prst="rect">
            <a:avLst/>
          </a:prstGeom>
          <a:noFill/>
        </p:spPr>
        <p:txBody>
          <a:bodyPr wrap="square" rtlCol="0">
            <a:spAutoFit/>
          </a:bodyPr>
          <a:lstStyle/>
          <a:p>
            <a:r>
              <a:rPr lang="en-US" sz="2400" dirty="0">
                <a:solidFill>
                  <a:schemeClr val="accent2">
                    <a:lumMod val="75000"/>
                  </a:schemeClr>
                </a:solidFill>
                <a:latin typeface="Source Sans Pro" panose="020B0503030403020204" pitchFamily="34" charset="0"/>
                <a:ea typeface="Source Sans Pro" panose="020B0503030403020204" pitchFamily="34" charset="0"/>
              </a:rPr>
              <a:t>Arial with Word Art</a:t>
            </a:r>
          </a:p>
        </p:txBody>
      </p:sp>
      <p:sp>
        <p:nvSpPr>
          <p:cNvPr id="14" name="TextBox 13"/>
          <p:cNvSpPr txBox="1"/>
          <p:nvPr/>
        </p:nvSpPr>
        <p:spPr>
          <a:xfrm>
            <a:off x="6477384" y="5063946"/>
            <a:ext cx="2446637" cy="461665"/>
          </a:xfrm>
          <a:prstGeom prst="rect">
            <a:avLst/>
          </a:prstGeom>
          <a:noFill/>
        </p:spPr>
        <p:txBody>
          <a:bodyPr wrap="square" rtlCol="0">
            <a:spAutoFit/>
          </a:bodyPr>
          <a:lstStyle/>
          <a:p>
            <a:r>
              <a:rPr lang="en-US" sz="2400" dirty="0">
                <a:solidFill>
                  <a:schemeClr val="accent2">
                    <a:lumMod val="75000"/>
                  </a:schemeClr>
                </a:solidFill>
                <a:latin typeface="Source Sans Pro" panose="020B0503030403020204" pitchFamily="34" charset="0"/>
                <a:ea typeface="Source Sans Pro" panose="020B0503030403020204" pitchFamily="34" charset="0"/>
              </a:rPr>
              <a:t>Bauhaus 93</a:t>
            </a:r>
          </a:p>
        </p:txBody>
      </p:sp>
      <p:sp>
        <p:nvSpPr>
          <p:cNvPr id="13" name="Google Shape;110;p5"/>
          <p:cNvSpPr/>
          <p:nvPr/>
        </p:nvSpPr>
        <p:spPr>
          <a:xfrm>
            <a:off x="-706701" y="2163647"/>
            <a:ext cx="7222842" cy="981447"/>
          </a:xfrm>
          <a:prstGeom prst="rect">
            <a:avLst/>
          </a:prstGeom>
          <a:noFill/>
          <a:ln>
            <a:noFill/>
          </a:ln>
        </p:spPr>
        <p:txBody>
          <a:bodyPr spcFirstLastPara="1" wrap="square" lIns="91425" tIns="45700" rIns="91425" bIns="45700" anchor="t" anchorCtr="0">
            <a:spAutoFit/>
          </a:bodyPr>
          <a:lstStyle/>
          <a:p>
            <a:pPr algn="ctr">
              <a:lnSpc>
                <a:spcPct val="107000"/>
              </a:lnSpc>
              <a:buClr>
                <a:srgbClr val="000000"/>
              </a:buClr>
              <a:buFont typeface="Arial"/>
              <a:buNone/>
            </a:pPr>
            <a:r>
              <a:rPr lang="en-US" sz="5400" kern="0" dirty="0">
                <a:solidFill>
                  <a:srgbClr val="000000"/>
                </a:solidFill>
                <a:latin typeface="Harrington" panose="04040505050A02020702" pitchFamily="82" charset="0"/>
                <a:ea typeface="Arial"/>
                <a:cs typeface="Arial"/>
                <a:sym typeface="Arial"/>
              </a:rPr>
              <a:t>This Is Your Title</a:t>
            </a:r>
            <a:endParaRPr sz="5400" kern="0" dirty="0">
              <a:solidFill>
                <a:srgbClr val="000000"/>
              </a:solidFill>
              <a:latin typeface="Harrington" panose="04040505050A02020702" pitchFamily="82" charset="0"/>
              <a:ea typeface="Calibri"/>
              <a:cs typeface="Calibri"/>
              <a:sym typeface="Calibri"/>
            </a:endParaRPr>
          </a:p>
        </p:txBody>
      </p:sp>
      <p:sp>
        <p:nvSpPr>
          <p:cNvPr id="7" name="TextBox 6"/>
          <p:cNvSpPr txBox="1"/>
          <p:nvPr/>
        </p:nvSpPr>
        <p:spPr>
          <a:xfrm>
            <a:off x="320869" y="4879281"/>
            <a:ext cx="5866051" cy="830997"/>
          </a:xfrm>
          <a:prstGeom prst="rect">
            <a:avLst/>
          </a:prstGeom>
          <a:noFill/>
        </p:spPr>
        <p:txBody>
          <a:bodyPr wrap="square" rtlCol="0">
            <a:spAutoFit/>
          </a:bodyPr>
          <a:lstStyle/>
          <a:p>
            <a:r>
              <a:rPr lang="en-US" sz="4800" dirty="0">
                <a:solidFill>
                  <a:schemeClr val="bg2">
                    <a:lumMod val="10000"/>
                  </a:schemeClr>
                </a:solidFill>
                <a:latin typeface="Bauhaus 93" panose="04030905020B02020C02" pitchFamily="82" charset="0"/>
                <a:cs typeface="Arial" panose="020B0604020202020204" pitchFamily="34" charset="0"/>
              </a:rPr>
              <a:t>This Is Your Title</a:t>
            </a:r>
          </a:p>
        </p:txBody>
      </p:sp>
      <p:sp>
        <p:nvSpPr>
          <p:cNvPr id="10" name="Rectangle 9"/>
          <p:cNvSpPr/>
          <p:nvPr/>
        </p:nvSpPr>
        <p:spPr>
          <a:xfrm>
            <a:off x="320869" y="3435069"/>
            <a:ext cx="5686685" cy="923330"/>
          </a:xfrm>
          <a:prstGeom prst="rect">
            <a:avLst/>
          </a:prstGeom>
          <a:noFill/>
        </p:spPr>
        <p:txBody>
          <a:bodyPr wrap="none" lIns="91440" tIns="45720" rIns="91440" bIns="45720">
            <a:spAutoFit/>
          </a:bodyPr>
          <a:lstStyle/>
          <a:p>
            <a:pPr algn="ctr"/>
            <a:r>
              <a:rPr lang="en-US" sz="5400" b="1" cap="none" spc="0" dirty="0">
                <a:ln w="9525">
                  <a:solidFill>
                    <a:schemeClr val="bg1"/>
                  </a:solidFill>
                  <a:prstDash val="solid"/>
                </a:ln>
                <a:solidFill>
                  <a:schemeClr val="bg2">
                    <a:lumMod val="10000"/>
                  </a:schemeClr>
                </a:solidFill>
                <a:effectLst>
                  <a:outerShdw blurRad="12700" dist="38100" dir="2700000" algn="tl" rotWithShape="0">
                    <a:schemeClr val="bg1">
                      <a:lumMod val="50000"/>
                    </a:schemeClr>
                  </a:outerShdw>
                </a:effectLst>
                <a:latin typeface="Arial" panose="020B0604020202020204" pitchFamily="34" charset="0"/>
                <a:cs typeface="Arial" panose="020B0604020202020204" pitchFamily="34" charset="0"/>
              </a:rPr>
              <a:t>This </a:t>
            </a:r>
            <a:r>
              <a:rPr lang="en-US" sz="5400" b="1" dirty="0">
                <a:ln w="9525">
                  <a:solidFill>
                    <a:schemeClr val="bg1"/>
                  </a:solidFill>
                  <a:prstDash val="solid"/>
                </a:ln>
                <a:solidFill>
                  <a:schemeClr val="bg2">
                    <a:lumMod val="10000"/>
                  </a:schemeClr>
                </a:solidFill>
                <a:effectLst>
                  <a:outerShdw blurRad="12700" dist="38100" dir="2700000" algn="tl" rotWithShape="0">
                    <a:schemeClr val="bg1">
                      <a:lumMod val="50000"/>
                    </a:schemeClr>
                  </a:outerShdw>
                </a:effectLst>
                <a:latin typeface="Arial" panose="020B0604020202020204" pitchFamily="34" charset="0"/>
                <a:cs typeface="Arial" panose="020B0604020202020204" pitchFamily="34" charset="0"/>
              </a:rPr>
              <a:t>Is Your Title</a:t>
            </a:r>
            <a:endParaRPr lang="en-US" sz="5400" b="1" cap="none" spc="0" dirty="0">
              <a:ln w="9525">
                <a:solidFill>
                  <a:schemeClr val="bg1"/>
                </a:solidFill>
                <a:prstDash val="solid"/>
              </a:ln>
              <a:solidFill>
                <a:schemeClr val="bg2">
                  <a:lumMod val="10000"/>
                </a:schemeClr>
              </a:solidFill>
              <a:effectLst>
                <a:outerShdw blurRad="12700" dist="38100" dir="2700000" algn="tl" rotWithShape="0">
                  <a:schemeClr val="bg1">
                    <a:lumMod val="50000"/>
                  </a:scheme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723578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FONT examples for Titles</a:t>
            </a:r>
          </a:p>
        </p:txBody>
      </p:sp>
      <p:sp>
        <p:nvSpPr>
          <p:cNvPr id="4" name="TextBox 3"/>
          <p:cNvSpPr txBox="1"/>
          <p:nvPr/>
        </p:nvSpPr>
        <p:spPr>
          <a:xfrm>
            <a:off x="7010411" y="2343776"/>
            <a:ext cx="2446637" cy="461665"/>
          </a:xfrm>
          <a:prstGeom prst="rect">
            <a:avLst/>
          </a:prstGeom>
          <a:noFill/>
        </p:spPr>
        <p:txBody>
          <a:bodyPr wrap="square" rtlCol="0">
            <a:spAutoFit/>
          </a:bodyPr>
          <a:lstStyle/>
          <a:p>
            <a:r>
              <a:rPr lang="en-US" sz="2400" dirty="0">
                <a:solidFill>
                  <a:schemeClr val="accent2">
                    <a:lumMod val="75000"/>
                  </a:schemeClr>
                </a:solidFill>
                <a:latin typeface="Source Sans Pro" panose="020B0503030403020204" pitchFamily="34" charset="0"/>
                <a:ea typeface="Source Sans Pro" panose="020B0503030403020204" pitchFamily="34" charset="0"/>
              </a:rPr>
              <a:t>Stencil</a:t>
            </a:r>
          </a:p>
        </p:txBody>
      </p:sp>
      <p:sp>
        <p:nvSpPr>
          <p:cNvPr id="5" name="TextBox 4"/>
          <p:cNvSpPr txBox="1"/>
          <p:nvPr/>
        </p:nvSpPr>
        <p:spPr>
          <a:xfrm>
            <a:off x="7010411" y="3851756"/>
            <a:ext cx="2237297" cy="461665"/>
          </a:xfrm>
          <a:prstGeom prst="rect">
            <a:avLst/>
          </a:prstGeom>
          <a:noFill/>
        </p:spPr>
        <p:txBody>
          <a:bodyPr wrap="square" rtlCol="0">
            <a:spAutoFit/>
          </a:bodyPr>
          <a:lstStyle/>
          <a:p>
            <a:r>
              <a:rPr lang="en-US" sz="2400" dirty="0">
                <a:solidFill>
                  <a:schemeClr val="accent2">
                    <a:lumMod val="75000"/>
                  </a:schemeClr>
                </a:solidFill>
                <a:latin typeface="Source Sans Pro" panose="020B0503030403020204" pitchFamily="34" charset="0"/>
                <a:ea typeface="Source Sans Pro" panose="020B0503030403020204" pitchFamily="34" charset="0"/>
              </a:rPr>
              <a:t>MV </a:t>
            </a:r>
            <a:r>
              <a:rPr lang="en-US" sz="2400" dirty="0" err="1">
                <a:solidFill>
                  <a:schemeClr val="accent2">
                    <a:lumMod val="75000"/>
                  </a:schemeClr>
                </a:solidFill>
                <a:latin typeface="Source Sans Pro" panose="020B0503030403020204" pitchFamily="34" charset="0"/>
                <a:ea typeface="Source Sans Pro" panose="020B0503030403020204" pitchFamily="34" charset="0"/>
              </a:rPr>
              <a:t>Boli</a:t>
            </a:r>
            <a:endParaRPr lang="en-US" sz="2400" dirty="0">
              <a:solidFill>
                <a:schemeClr val="accent2">
                  <a:lumMod val="75000"/>
                </a:schemeClr>
              </a:solidFill>
              <a:latin typeface="Source Sans Pro" panose="020B0503030403020204" pitchFamily="34" charset="0"/>
              <a:ea typeface="Source Sans Pro" panose="020B0503030403020204" pitchFamily="34" charset="0"/>
            </a:endParaRPr>
          </a:p>
        </p:txBody>
      </p:sp>
      <p:sp>
        <p:nvSpPr>
          <p:cNvPr id="14" name="TextBox 13"/>
          <p:cNvSpPr txBox="1"/>
          <p:nvPr/>
        </p:nvSpPr>
        <p:spPr>
          <a:xfrm>
            <a:off x="7010411" y="5121061"/>
            <a:ext cx="2446637" cy="461665"/>
          </a:xfrm>
          <a:prstGeom prst="rect">
            <a:avLst/>
          </a:prstGeom>
          <a:noFill/>
        </p:spPr>
        <p:txBody>
          <a:bodyPr wrap="square" rtlCol="0">
            <a:spAutoFit/>
          </a:bodyPr>
          <a:lstStyle/>
          <a:p>
            <a:r>
              <a:rPr lang="en-US" sz="2400" dirty="0">
                <a:solidFill>
                  <a:schemeClr val="accent2">
                    <a:lumMod val="75000"/>
                  </a:schemeClr>
                </a:solidFill>
                <a:latin typeface="Source Sans Pro" panose="020B0503030403020204" pitchFamily="34" charset="0"/>
                <a:ea typeface="Source Sans Pro" panose="020B0503030403020204" pitchFamily="34" charset="0"/>
              </a:rPr>
              <a:t>Magneto</a:t>
            </a:r>
          </a:p>
        </p:txBody>
      </p:sp>
      <p:sp>
        <p:nvSpPr>
          <p:cNvPr id="13" name="Google Shape;110;p5"/>
          <p:cNvSpPr/>
          <p:nvPr/>
        </p:nvSpPr>
        <p:spPr>
          <a:xfrm>
            <a:off x="0" y="2083886"/>
            <a:ext cx="7222842" cy="981447"/>
          </a:xfrm>
          <a:prstGeom prst="rect">
            <a:avLst/>
          </a:prstGeom>
          <a:noFill/>
          <a:ln>
            <a:noFill/>
          </a:ln>
        </p:spPr>
        <p:txBody>
          <a:bodyPr spcFirstLastPara="1" wrap="square" lIns="91425" tIns="45700" rIns="91425" bIns="45700" anchor="t" anchorCtr="0">
            <a:spAutoFit/>
          </a:bodyPr>
          <a:lstStyle/>
          <a:p>
            <a:pPr algn="ctr">
              <a:lnSpc>
                <a:spcPct val="107000"/>
              </a:lnSpc>
              <a:buClr>
                <a:srgbClr val="000000"/>
              </a:buClr>
              <a:buFont typeface="Arial"/>
              <a:buNone/>
            </a:pPr>
            <a:r>
              <a:rPr lang="en-US" sz="5400" kern="0" dirty="0">
                <a:solidFill>
                  <a:srgbClr val="000000"/>
                </a:solidFill>
                <a:latin typeface="Stencil" panose="040409050D0802020404" pitchFamily="82" charset="0"/>
                <a:ea typeface="Arial"/>
                <a:cs typeface="Arial"/>
                <a:sym typeface="Arial"/>
              </a:rPr>
              <a:t>This Is Your Title</a:t>
            </a:r>
            <a:endParaRPr sz="5400" kern="0" dirty="0">
              <a:solidFill>
                <a:srgbClr val="000000"/>
              </a:solidFill>
              <a:latin typeface="Stencil" panose="040409050D0802020404" pitchFamily="82" charset="0"/>
              <a:ea typeface="Calibri"/>
              <a:cs typeface="Calibri"/>
              <a:sym typeface="Calibri"/>
            </a:endParaRPr>
          </a:p>
        </p:txBody>
      </p:sp>
      <p:sp>
        <p:nvSpPr>
          <p:cNvPr id="7" name="TextBox 6"/>
          <p:cNvSpPr txBox="1"/>
          <p:nvPr/>
        </p:nvSpPr>
        <p:spPr>
          <a:xfrm>
            <a:off x="225829" y="4879279"/>
            <a:ext cx="6693955" cy="830997"/>
          </a:xfrm>
          <a:prstGeom prst="rect">
            <a:avLst/>
          </a:prstGeom>
          <a:noFill/>
        </p:spPr>
        <p:txBody>
          <a:bodyPr wrap="square" rtlCol="0">
            <a:spAutoFit/>
          </a:bodyPr>
          <a:lstStyle/>
          <a:p>
            <a:r>
              <a:rPr lang="en-US" sz="4800" dirty="0">
                <a:solidFill>
                  <a:schemeClr val="bg2">
                    <a:lumMod val="10000"/>
                  </a:schemeClr>
                </a:solidFill>
                <a:latin typeface="Magneto" panose="04030805050802020D02" pitchFamily="82" charset="0"/>
                <a:cs typeface="Arial" panose="020B0604020202020204" pitchFamily="34" charset="0"/>
              </a:rPr>
              <a:t>This Is Your Title</a:t>
            </a:r>
          </a:p>
        </p:txBody>
      </p:sp>
      <p:sp>
        <p:nvSpPr>
          <p:cNvPr id="3" name="TextBox 2"/>
          <p:cNvSpPr txBox="1"/>
          <p:nvPr/>
        </p:nvSpPr>
        <p:spPr>
          <a:xfrm>
            <a:off x="151689" y="3620923"/>
            <a:ext cx="5940191" cy="923330"/>
          </a:xfrm>
          <a:prstGeom prst="rect">
            <a:avLst/>
          </a:prstGeom>
          <a:noFill/>
        </p:spPr>
        <p:txBody>
          <a:bodyPr wrap="square" rtlCol="0">
            <a:spAutoFit/>
          </a:bodyPr>
          <a:lstStyle/>
          <a:p>
            <a:r>
              <a:rPr lang="en-US" sz="5400" dirty="0">
                <a:solidFill>
                  <a:schemeClr val="bg2">
                    <a:lumMod val="10000"/>
                  </a:schemeClr>
                </a:solidFill>
                <a:latin typeface="MV Boli" panose="02000500030200090000" pitchFamily="2" charset="0"/>
                <a:cs typeface="MV Boli" panose="02000500030200090000" pitchFamily="2" charset="0"/>
              </a:rPr>
              <a:t>This Is Your Title</a:t>
            </a:r>
          </a:p>
        </p:txBody>
      </p:sp>
    </p:spTree>
    <p:extLst>
      <p:ext uri="{BB962C8B-B14F-4D97-AF65-F5344CB8AC3E}">
        <p14:creationId xmlns:p14="http://schemas.microsoft.com/office/powerpoint/2010/main" val="39274222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FONT examples for </a:t>
            </a:r>
            <a:r>
              <a:rPr lang="en-US" sz="3200" dirty="0" err="1"/>
              <a:t>SUBTitles</a:t>
            </a:r>
            <a:endParaRPr lang="en-US" sz="3200" dirty="0"/>
          </a:p>
        </p:txBody>
      </p:sp>
      <p:sp>
        <p:nvSpPr>
          <p:cNvPr id="4" name="TextBox 3"/>
          <p:cNvSpPr txBox="1"/>
          <p:nvPr/>
        </p:nvSpPr>
        <p:spPr>
          <a:xfrm>
            <a:off x="6697363" y="2323207"/>
            <a:ext cx="2446637" cy="461665"/>
          </a:xfrm>
          <a:prstGeom prst="rect">
            <a:avLst/>
          </a:prstGeom>
          <a:noFill/>
        </p:spPr>
        <p:txBody>
          <a:bodyPr wrap="square" rtlCol="0">
            <a:spAutoFit/>
          </a:bodyPr>
          <a:lstStyle/>
          <a:p>
            <a:r>
              <a:rPr lang="en-US" sz="2400" dirty="0">
                <a:solidFill>
                  <a:schemeClr val="accent2">
                    <a:lumMod val="75000"/>
                  </a:schemeClr>
                </a:solidFill>
                <a:latin typeface="Source Sans Pro" panose="020B0503030403020204" pitchFamily="34" charset="0"/>
                <a:ea typeface="Source Sans Pro" panose="020B0503030403020204" pitchFamily="34" charset="0"/>
              </a:rPr>
              <a:t>Britannic Bold</a:t>
            </a:r>
          </a:p>
        </p:txBody>
      </p:sp>
      <p:sp>
        <p:nvSpPr>
          <p:cNvPr id="5" name="TextBox 4"/>
          <p:cNvSpPr txBox="1"/>
          <p:nvPr/>
        </p:nvSpPr>
        <p:spPr>
          <a:xfrm>
            <a:off x="6697362" y="3423435"/>
            <a:ext cx="2237297" cy="461665"/>
          </a:xfrm>
          <a:prstGeom prst="rect">
            <a:avLst/>
          </a:prstGeom>
          <a:noFill/>
        </p:spPr>
        <p:txBody>
          <a:bodyPr wrap="square" rtlCol="0">
            <a:spAutoFit/>
          </a:bodyPr>
          <a:lstStyle/>
          <a:p>
            <a:r>
              <a:rPr lang="en-US" sz="2400" dirty="0">
                <a:solidFill>
                  <a:schemeClr val="accent2">
                    <a:lumMod val="75000"/>
                  </a:schemeClr>
                </a:solidFill>
                <a:latin typeface="Source Sans Pro" panose="020B0503030403020204" pitchFamily="34" charset="0"/>
                <a:ea typeface="Source Sans Pro" panose="020B0503030403020204" pitchFamily="34" charset="0"/>
              </a:rPr>
              <a:t>Viner Hand ITC</a:t>
            </a:r>
          </a:p>
        </p:txBody>
      </p:sp>
      <p:sp>
        <p:nvSpPr>
          <p:cNvPr id="14" name="TextBox 13"/>
          <p:cNvSpPr txBox="1"/>
          <p:nvPr/>
        </p:nvSpPr>
        <p:spPr>
          <a:xfrm>
            <a:off x="6697362" y="4424850"/>
            <a:ext cx="2446637" cy="461665"/>
          </a:xfrm>
          <a:prstGeom prst="rect">
            <a:avLst/>
          </a:prstGeom>
          <a:noFill/>
        </p:spPr>
        <p:txBody>
          <a:bodyPr wrap="square" rtlCol="0">
            <a:spAutoFit/>
          </a:bodyPr>
          <a:lstStyle/>
          <a:p>
            <a:r>
              <a:rPr lang="en-US" sz="2400" dirty="0">
                <a:solidFill>
                  <a:schemeClr val="accent2">
                    <a:lumMod val="75000"/>
                  </a:schemeClr>
                </a:solidFill>
                <a:latin typeface="Source Sans Pro" panose="020B0503030403020204" pitchFamily="34" charset="0"/>
                <a:ea typeface="Source Sans Pro" panose="020B0503030403020204" pitchFamily="34" charset="0"/>
              </a:rPr>
              <a:t>Cooper Black</a:t>
            </a:r>
          </a:p>
        </p:txBody>
      </p:sp>
      <p:sp>
        <p:nvSpPr>
          <p:cNvPr id="13" name="Google Shape;110;p5"/>
          <p:cNvSpPr/>
          <p:nvPr/>
        </p:nvSpPr>
        <p:spPr>
          <a:xfrm>
            <a:off x="-736772" y="1981240"/>
            <a:ext cx="7222842" cy="981447"/>
          </a:xfrm>
          <a:prstGeom prst="rect">
            <a:avLst/>
          </a:prstGeom>
          <a:noFill/>
          <a:ln>
            <a:noFill/>
          </a:ln>
        </p:spPr>
        <p:txBody>
          <a:bodyPr spcFirstLastPara="1" wrap="square" lIns="91425" tIns="45700" rIns="91425" bIns="45700" anchor="t" anchorCtr="0">
            <a:spAutoFit/>
          </a:bodyPr>
          <a:lstStyle/>
          <a:p>
            <a:pPr algn="ctr">
              <a:lnSpc>
                <a:spcPct val="107000"/>
              </a:lnSpc>
              <a:buClr>
                <a:srgbClr val="000000"/>
              </a:buClr>
              <a:buFont typeface="Arial"/>
              <a:buNone/>
            </a:pPr>
            <a:r>
              <a:rPr lang="en-US" sz="5400" kern="0" dirty="0">
                <a:solidFill>
                  <a:srgbClr val="000000"/>
                </a:solidFill>
                <a:latin typeface="Britannic Bold" panose="020B0903060703020204" pitchFamily="34" charset="0"/>
                <a:ea typeface="Calibri"/>
                <a:cs typeface="Arial"/>
                <a:sym typeface="Arial"/>
              </a:rPr>
              <a:t>The Problem</a:t>
            </a:r>
            <a:endParaRPr sz="5400" kern="0" dirty="0">
              <a:solidFill>
                <a:srgbClr val="000000"/>
              </a:solidFill>
              <a:latin typeface="Britannic Bold" panose="020B0903060703020204" pitchFamily="34" charset="0"/>
              <a:ea typeface="Calibri"/>
              <a:cs typeface="Calibri"/>
              <a:sym typeface="Calibri"/>
            </a:endParaRPr>
          </a:p>
        </p:txBody>
      </p:sp>
      <p:sp>
        <p:nvSpPr>
          <p:cNvPr id="7" name="TextBox 6"/>
          <p:cNvSpPr txBox="1"/>
          <p:nvPr/>
        </p:nvSpPr>
        <p:spPr>
          <a:xfrm>
            <a:off x="755121" y="4148752"/>
            <a:ext cx="6693955" cy="830997"/>
          </a:xfrm>
          <a:prstGeom prst="rect">
            <a:avLst/>
          </a:prstGeom>
          <a:noFill/>
        </p:spPr>
        <p:txBody>
          <a:bodyPr wrap="square" rtlCol="0">
            <a:spAutoFit/>
          </a:bodyPr>
          <a:lstStyle/>
          <a:p>
            <a:r>
              <a:rPr lang="en-US" sz="4800" dirty="0">
                <a:solidFill>
                  <a:schemeClr val="bg2">
                    <a:lumMod val="10000"/>
                  </a:schemeClr>
                </a:solidFill>
                <a:latin typeface="Cooper Black" panose="0208090404030B020404" pitchFamily="18" charset="0"/>
                <a:cs typeface="Arial" panose="020B0604020202020204" pitchFamily="34" charset="0"/>
              </a:rPr>
              <a:t>How It Works</a:t>
            </a:r>
          </a:p>
        </p:txBody>
      </p:sp>
      <p:sp>
        <p:nvSpPr>
          <p:cNvPr id="3" name="TextBox 2"/>
          <p:cNvSpPr txBox="1"/>
          <p:nvPr/>
        </p:nvSpPr>
        <p:spPr>
          <a:xfrm>
            <a:off x="793014" y="3225937"/>
            <a:ext cx="5940191" cy="923330"/>
          </a:xfrm>
          <a:prstGeom prst="rect">
            <a:avLst/>
          </a:prstGeom>
          <a:noFill/>
        </p:spPr>
        <p:txBody>
          <a:bodyPr wrap="square" rtlCol="0">
            <a:spAutoFit/>
          </a:bodyPr>
          <a:lstStyle/>
          <a:p>
            <a:r>
              <a:rPr lang="en-US" sz="5400" dirty="0">
                <a:solidFill>
                  <a:schemeClr val="bg2">
                    <a:lumMod val="10000"/>
                  </a:schemeClr>
                </a:solidFill>
                <a:latin typeface="Viner Hand ITC" panose="03070502030502020203" pitchFamily="66" charset="0"/>
                <a:cs typeface="MV Boli" panose="02000500030200090000" pitchFamily="2" charset="0"/>
              </a:rPr>
              <a:t>The Problem</a:t>
            </a:r>
          </a:p>
        </p:txBody>
      </p:sp>
      <p:sp>
        <p:nvSpPr>
          <p:cNvPr id="6" name="TextBox 5"/>
          <p:cNvSpPr txBox="1"/>
          <p:nvPr/>
        </p:nvSpPr>
        <p:spPr>
          <a:xfrm>
            <a:off x="755121" y="5242484"/>
            <a:ext cx="4584356" cy="923330"/>
          </a:xfrm>
          <a:prstGeom prst="rect">
            <a:avLst/>
          </a:prstGeom>
          <a:noFill/>
        </p:spPr>
        <p:txBody>
          <a:bodyPr wrap="square" rtlCol="0">
            <a:spAutoFit/>
          </a:bodyPr>
          <a:lstStyle/>
          <a:p>
            <a:r>
              <a:rPr lang="en-US" sz="5400" dirty="0">
                <a:solidFill>
                  <a:schemeClr val="bg2">
                    <a:lumMod val="10000"/>
                  </a:schemeClr>
                </a:solidFill>
                <a:latin typeface="Harlow Solid Italic" panose="04030604020F02020D02" pitchFamily="82" charset="0"/>
              </a:rPr>
              <a:t>How It Works</a:t>
            </a:r>
          </a:p>
        </p:txBody>
      </p:sp>
      <p:sp>
        <p:nvSpPr>
          <p:cNvPr id="8" name="TextBox 7"/>
          <p:cNvSpPr txBox="1"/>
          <p:nvPr/>
        </p:nvSpPr>
        <p:spPr>
          <a:xfrm>
            <a:off x="6134784" y="5440899"/>
            <a:ext cx="2628583" cy="461665"/>
          </a:xfrm>
          <a:prstGeom prst="rect">
            <a:avLst/>
          </a:prstGeom>
          <a:noFill/>
        </p:spPr>
        <p:txBody>
          <a:bodyPr wrap="square" rtlCol="0">
            <a:spAutoFit/>
          </a:bodyPr>
          <a:lstStyle/>
          <a:p>
            <a:r>
              <a:rPr lang="en-US" sz="2400" dirty="0">
                <a:solidFill>
                  <a:schemeClr val="accent2">
                    <a:lumMod val="75000"/>
                  </a:schemeClr>
                </a:solidFill>
                <a:latin typeface="Source Sans Pro" panose="020B0503030403020204" pitchFamily="34" charset="0"/>
                <a:ea typeface="Source Sans Pro" panose="020B0503030403020204" pitchFamily="34" charset="0"/>
              </a:rPr>
              <a:t>Harlow Solid Italic</a:t>
            </a:r>
          </a:p>
        </p:txBody>
      </p:sp>
    </p:spTree>
    <p:extLst>
      <p:ext uri="{BB962C8B-B14F-4D97-AF65-F5344CB8AC3E}">
        <p14:creationId xmlns:p14="http://schemas.microsoft.com/office/powerpoint/2010/main" val="19132093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5895" y="568042"/>
            <a:ext cx="8272212" cy="988332"/>
          </a:xfrm>
        </p:spPr>
        <p:txBody>
          <a:bodyPr>
            <a:normAutofit/>
          </a:bodyPr>
          <a:lstStyle/>
          <a:p>
            <a:r>
              <a:rPr lang="en-US" sz="3200" dirty="0"/>
              <a:t>FONT examples for DESCRIPTIONS</a:t>
            </a:r>
          </a:p>
        </p:txBody>
      </p:sp>
      <p:sp>
        <p:nvSpPr>
          <p:cNvPr id="4" name="TextBox 3"/>
          <p:cNvSpPr txBox="1"/>
          <p:nvPr/>
        </p:nvSpPr>
        <p:spPr>
          <a:xfrm>
            <a:off x="435895" y="3386211"/>
            <a:ext cx="2446637" cy="461665"/>
          </a:xfrm>
          <a:prstGeom prst="rect">
            <a:avLst/>
          </a:prstGeom>
          <a:noFill/>
        </p:spPr>
        <p:txBody>
          <a:bodyPr wrap="square" rtlCol="0">
            <a:spAutoFit/>
          </a:bodyPr>
          <a:lstStyle/>
          <a:p>
            <a:r>
              <a:rPr lang="en-US" sz="2400" dirty="0">
                <a:solidFill>
                  <a:schemeClr val="accent2">
                    <a:lumMod val="75000"/>
                  </a:schemeClr>
                </a:solidFill>
                <a:latin typeface="Source Sans Pro" panose="020B0503030403020204" pitchFamily="34" charset="0"/>
                <a:ea typeface="Source Sans Pro" panose="020B0503030403020204" pitchFamily="34" charset="0"/>
              </a:rPr>
              <a:t>Gil Sans MT</a:t>
            </a:r>
          </a:p>
        </p:txBody>
      </p:sp>
      <p:sp>
        <p:nvSpPr>
          <p:cNvPr id="5" name="TextBox 4"/>
          <p:cNvSpPr txBox="1"/>
          <p:nvPr/>
        </p:nvSpPr>
        <p:spPr>
          <a:xfrm>
            <a:off x="3496962" y="3386211"/>
            <a:ext cx="2237297" cy="461665"/>
          </a:xfrm>
          <a:prstGeom prst="rect">
            <a:avLst/>
          </a:prstGeom>
          <a:noFill/>
        </p:spPr>
        <p:txBody>
          <a:bodyPr wrap="square" rtlCol="0">
            <a:spAutoFit/>
          </a:bodyPr>
          <a:lstStyle/>
          <a:p>
            <a:r>
              <a:rPr lang="en-US" sz="2400" dirty="0">
                <a:solidFill>
                  <a:schemeClr val="accent2">
                    <a:lumMod val="75000"/>
                  </a:schemeClr>
                </a:solidFill>
                <a:latin typeface="Source Sans Pro" panose="020B0503030403020204" pitchFamily="34" charset="0"/>
                <a:ea typeface="Source Sans Pro" panose="020B0503030403020204" pitchFamily="34" charset="0"/>
              </a:rPr>
              <a:t>Freestyle Script</a:t>
            </a:r>
          </a:p>
        </p:txBody>
      </p:sp>
      <p:sp>
        <p:nvSpPr>
          <p:cNvPr id="14" name="TextBox 13"/>
          <p:cNvSpPr txBox="1"/>
          <p:nvPr/>
        </p:nvSpPr>
        <p:spPr>
          <a:xfrm>
            <a:off x="6225121" y="3386211"/>
            <a:ext cx="2634039" cy="461665"/>
          </a:xfrm>
          <a:prstGeom prst="rect">
            <a:avLst/>
          </a:prstGeom>
          <a:noFill/>
        </p:spPr>
        <p:txBody>
          <a:bodyPr wrap="square" rtlCol="0">
            <a:spAutoFit/>
          </a:bodyPr>
          <a:lstStyle/>
          <a:p>
            <a:r>
              <a:rPr lang="en-US" sz="2400" dirty="0">
                <a:solidFill>
                  <a:schemeClr val="accent2">
                    <a:lumMod val="75000"/>
                  </a:schemeClr>
                </a:solidFill>
                <a:latin typeface="Source Sans Pro" panose="020B0503030403020204" pitchFamily="34" charset="0"/>
                <a:ea typeface="Source Sans Pro" panose="020B0503030403020204" pitchFamily="34" charset="0"/>
              </a:rPr>
              <a:t>Times New Roman</a:t>
            </a:r>
          </a:p>
        </p:txBody>
      </p:sp>
      <p:sp>
        <p:nvSpPr>
          <p:cNvPr id="13" name="Google Shape;110;p5"/>
          <p:cNvSpPr/>
          <p:nvPr/>
        </p:nvSpPr>
        <p:spPr>
          <a:xfrm>
            <a:off x="435895" y="1864440"/>
            <a:ext cx="2838646" cy="1277810"/>
          </a:xfrm>
          <a:prstGeom prst="rect">
            <a:avLst/>
          </a:prstGeom>
          <a:noFill/>
          <a:ln>
            <a:noFill/>
          </a:ln>
        </p:spPr>
        <p:txBody>
          <a:bodyPr spcFirstLastPara="1" wrap="square" lIns="91425" tIns="45700" rIns="91425" bIns="45700" anchor="t" anchorCtr="0">
            <a:spAutoFit/>
          </a:bodyPr>
          <a:lstStyle/>
          <a:p>
            <a:pPr>
              <a:lnSpc>
                <a:spcPct val="107000"/>
              </a:lnSpc>
              <a:buClr>
                <a:srgbClr val="000000"/>
              </a:buClr>
              <a:buFont typeface="Arial"/>
              <a:buNone/>
            </a:pPr>
            <a:r>
              <a:rPr lang="en-US" sz="2400" kern="0" dirty="0">
                <a:solidFill>
                  <a:srgbClr val="000000"/>
                </a:solidFill>
                <a:latin typeface="+mj-lt"/>
                <a:ea typeface="Calibri"/>
                <a:cs typeface="Arial"/>
                <a:sym typeface="Arial"/>
              </a:rPr>
              <a:t>A brief description of your project and the building process</a:t>
            </a:r>
            <a:r>
              <a:rPr lang="en-US" sz="2400" kern="0" dirty="0">
                <a:solidFill>
                  <a:srgbClr val="000000"/>
                </a:solidFill>
                <a:latin typeface="Britannic Bold" panose="020B0903060703020204" pitchFamily="34" charset="0"/>
                <a:ea typeface="Calibri"/>
                <a:cs typeface="Arial"/>
                <a:sym typeface="Arial"/>
              </a:rPr>
              <a:t>.</a:t>
            </a:r>
            <a:endParaRPr sz="2400" kern="0" dirty="0">
              <a:solidFill>
                <a:srgbClr val="000000"/>
              </a:solidFill>
              <a:latin typeface="Britannic Bold" panose="020B0903060703020204" pitchFamily="34" charset="0"/>
              <a:ea typeface="Calibri"/>
              <a:cs typeface="Calibri"/>
              <a:sym typeface="Calibri"/>
            </a:endParaRPr>
          </a:p>
        </p:txBody>
      </p:sp>
      <p:sp>
        <p:nvSpPr>
          <p:cNvPr id="7" name="TextBox 6"/>
          <p:cNvSpPr txBox="1"/>
          <p:nvPr/>
        </p:nvSpPr>
        <p:spPr>
          <a:xfrm>
            <a:off x="6225121" y="1908884"/>
            <a:ext cx="2795311" cy="1200329"/>
          </a:xfrm>
          <a:prstGeom prst="rect">
            <a:avLst/>
          </a:prstGeom>
          <a:noFill/>
        </p:spPr>
        <p:txBody>
          <a:bodyPr wrap="square" rtlCol="0">
            <a:spAutoFit/>
          </a:bodyPr>
          <a:lstStyle/>
          <a:p>
            <a:r>
              <a:rPr lang="en-US" sz="2400" kern="0" dirty="0">
                <a:solidFill>
                  <a:srgbClr val="000000"/>
                </a:solidFill>
                <a:latin typeface="Times New Roman" panose="02020603050405020304" pitchFamily="18" charset="0"/>
                <a:ea typeface="Calibri"/>
                <a:cs typeface="Times New Roman" panose="02020603050405020304" pitchFamily="18" charset="0"/>
                <a:sym typeface="Arial"/>
              </a:rPr>
              <a:t>A brief description of your project and the building process.</a:t>
            </a:r>
            <a:endParaRPr lang="en-US" sz="2400" kern="0" dirty="0">
              <a:solidFill>
                <a:srgbClr val="000000"/>
              </a:solidFill>
              <a:latin typeface="Times New Roman" panose="02020603050405020304" pitchFamily="18" charset="0"/>
              <a:ea typeface="Calibri"/>
              <a:cs typeface="Times New Roman" panose="02020603050405020304" pitchFamily="18" charset="0"/>
              <a:sym typeface="Calibri"/>
            </a:endParaRPr>
          </a:p>
        </p:txBody>
      </p:sp>
      <p:sp>
        <p:nvSpPr>
          <p:cNvPr id="3" name="TextBox 2"/>
          <p:cNvSpPr txBox="1"/>
          <p:nvPr/>
        </p:nvSpPr>
        <p:spPr>
          <a:xfrm>
            <a:off x="3651076" y="1900853"/>
            <a:ext cx="2483708" cy="1277850"/>
          </a:xfrm>
          <a:prstGeom prst="rect">
            <a:avLst/>
          </a:prstGeom>
          <a:noFill/>
        </p:spPr>
        <p:txBody>
          <a:bodyPr wrap="square" rtlCol="0">
            <a:spAutoFit/>
          </a:bodyPr>
          <a:lstStyle/>
          <a:p>
            <a:pPr>
              <a:lnSpc>
                <a:spcPct val="107000"/>
              </a:lnSpc>
              <a:buClr>
                <a:srgbClr val="000000"/>
              </a:buClr>
              <a:buFont typeface="Arial"/>
              <a:buNone/>
            </a:pPr>
            <a:r>
              <a:rPr lang="en-US" sz="2400" kern="0" dirty="0">
                <a:solidFill>
                  <a:srgbClr val="000000"/>
                </a:solidFill>
                <a:latin typeface="Freestyle Script" panose="030804020302050B0404" pitchFamily="66" charset="0"/>
                <a:ea typeface="Calibri"/>
                <a:cs typeface="Arial"/>
                <a:sym typeface="Arial"/>
              </a:rPr>
              <a:t>A brief description of your project and the building process.</a:t>
            </a:r>
            <a:endParaRPr lang="en-US" sz="2400" kern="0" dirty="0">
              <a:solidFill>
                <a:srgbClr val="000000"/>
              </a:solidFill>
              <a:latin typeface="Freestyle Script" panose="030804020302050B0404" pitchFamily="66" charset="0"/>
              <a:ea typeface="Calibri"/>
              <a:cs typeface="Calibri"/>
              <a:sym typeface="Calibri"/>
            </a:endParaRPr>
          </a:p>
        </p:txBody>
      </p:sp>
      <p:sp>
        <p:nvSpPr>
          <p:cNvPr id="6" name="TextBox 5"/>
          <p:cNvSpPr txBox="1"/>
          <p:nvPr/>
        </p:nvSpPr>
        <p:spPr>
          <a:xfrm>
            <a:off x="435895" y="4464008"/>
            <a:ext cx="3215181" cy="923330"/>
          </a:xfrm>
          <a:prstGeom prst="rect">
            <a:avLst/>
          </a:prstGeom>
          <a:noFill/>
        </p:spPr>
        <p:txBody>
          <a:bodyPr wrap="square" rtlCol="0">
            <a:spAutoFit/>
          </a:bodyPr>
          <a:lstStyle/>
          <a:p>
            <a:r>
              <a:rPr lang="en-US" kern="0" dirty="0">
                <a:solidFill>
                  <a:srgbClr val="000000"/>
                </a:solidFill>
                <a:latin typeface="Lucida Handwriting" panose="03010101010101010101" pitchFamily="66" charset="0"/>
                <a:ea typeface="Calibri"/>
                <a:cs typeface="Arial"/>
                <a:sym typeface="Arial"/>
              </a:rPr>
              <a:t>A brief description of your project and the building process.</a:t>
            </a:r>
            <a:endParaRPr lang="en-US" kern="0" dirty="0">
              <a:solidFill>
                <a:srgbClr val="000000"/>
              </a:solidFill>
              <a:latin typeface="Lucida Handwriting" panose="03010101010101010101" pitchFamily="66" charset="0"/>
              <a:ea typeface="Calibri"/>
              <a:cs typeface="Calibri"/>
              <a:sym typeface="Calibri"/>
            </a:endParaRPr>
          </a:p>
        </p:txBody>
      </p:sp>
      <p:sp>
        <p:nvSpPr>
          <p:cNvPr id="8" name="TextBox 7"/>
          <p:cNvSpPr txBox="1"/>
          <p:nvPr/>
        </p:nvSpPr>
        <p:spPr>
          <a:xfrm>
            <a:off x="435895" y="5472769"/>
            <a:ext cx="3061067" cy="461665"/>
          </a:xfrm>
          <a:prstGeom prst="rect">
            <a:avLst/>
          </a:prstGeom>
          <a:noFill/>
        </p:spPr>
        <p:txBody>
          <a:bodyPr wrap="square" rtlCol="0">
            <a:spAutoFit/>
          </a:bodyPr>
          <a:lstStyle/>
          <a:p>
            <a:r>
              <a:rPr lang="en-US" sz="2400" dirty="0">
                <a:solidFill>
                  <a:schemeClr val="accent2">
                    <a:lumMod val="75000"/>
                  </a:schemeClr>
                </a:solidFill>
                <a:latin typeface="Source Sans Pro" panose="020B0503030403020204" pitchFamily="34" charset="0"/>
                <a:ea typeface="Source Sans Pro" panose="020B0503030403020204" pitchFamily="34" charset="0"/>
              </a:rPr>
              <a:t>Lucida Handwriting</a:t>
            </a:r>
          </a:p>
        </p:txBody>
      </p:sp>
      <p:sp>
        <p:nvSpPr>
          <p:cNvPr id="9" name="TextBox 8"/>
          <p:cNvSpPr txBox="1"/>
          <p:nvPr/>
        </p:nvSpPr>
        <p:spPr>
          <a:xfrm>
            <a:off x="4572001" y="4315597"/>
            <a:ext cx="3286898" cy="1477328"/>
          </a:xfrm>
          <a:prstGeom prst="rect">
            <a:avLst/>
          </a:prstGeom>
          <a:noFill/>
        </p:spPr>
        <p:txBody>
          <a:bodyPr wrap="square" rtlCol="0">
            <a:spAutoFit/>
          </a:bodyPr>
          <a:lstStyle/>
          <a:p>
            <a:r>
              <a:rPr lang="en-US" sz="2400" kern="0" dirty="0">
                <a:solidFill>
                  <a:srgbClr val="000000"/>
                </a:solidFill>
                <a:latin typeface="Franklin Gothic Book" panose="020B0503020102020204" pitchFamily="34" charset="0"/>
                <a:ea typeface="Calibri"/>
                <a:cs typeface="Arial"/>
                <a:sym typeface="Arial"/>
              </a:rPr>
              <a:t>A brief description of your project and the building process.</a:t>
            </a:r>
            <a:endParaRPr lang="en-US" sz="2400" kern="0" dirty="0">
              <a:solidFill>
                <a:srgbClr val="000000"/>
              </a:solidFill>
              <a:latin typeface="Franklin Gothic Book" panose="020B0503020102020204" pitchFamily="34" charset="0"/>
              <a:ea typeface="Calibri"/>
              <a:cs typeface="Calibri"/>
              <a:sym typeface="Calibri"/>
            </a:endParaRPr>
          </a:p>
          <a:p>
            <a:endParaRPr lang="en-US" dirty="0"/>
          </a:p>
        </p:txBody>
      </p:sp>
      <p:sp>
        <p:nvSpPr>
          <p:cNvPr id="10" name="TextBox 9"/>
          <p:cNvSpPr txBox="1"/>
          <p:nvPr/>
        </p:nvSpPr>
        <p:spPr>
          <a:xfrm>
            <a:off x="4572001" y="5510876"/>
            <a:ext cx="2977977" cy="461665"/>
          </a:xfrm>
          <a:prstGeom prst="rect">
            <a:avLst/>
          </a:prstGeom>
          <a:noFill/>
        </p:spPr>
        <p:txBody>
          <a:bodyPr wrap="square" rtlCol="0">
            <a:spAutoFit/>
          </a:bodyPr>
          <a:lstStyle/>
          <a:p>
            <a:r>
              <a:rPr lang="en-US" sz="2400" dirty="0">
                <a:solidFill>
                  <a:schemeClr val="accent2">
                    <a:lumMod val="75000"/>
                  </a:schemeClr>
                </a:solidFill>
                <a:latin typeface="Source Sans Pro" panose="020B0503030403020204" pitchFamily="34" charset="0"/>
                <a:ea typeface="Source Sans Pro" panose="020B0503030403020204" pitchFamily="34" charset="0"/>
              </a:rPr>
              <a:t>Franklin Gothic Book</a:t>
            </a:r>
          </a:p>
        </p:txBody>
      </p:sp>
    </p:spTree>
    <p:extLst>
      <p:ext uri="{BB962C8B-B14F-4D97-AF65-F5344CB8AC3E}">
        <p14:creationId xmlns:p14="http://schemas.microsoft.com/office/powerpoint/2010/main" val="3532630998"/>
      </p:ext>
    </p:extLst>
  </p:cSld>
  <p:clrMapOvr>
    <a:masterClrMapping/>
  </p:clrMapOvr>
</p:sld>
</file>

<file path=ppt/theme/theme1.xml><?xml version="1.0" encoding="utf-8"?>
<a:theme xmlns:a="http://schemas.openxmlformats.org/drawingml/2006/main" name="DividendVTI">
  <a:themeElements>
    <a:clrScheme name="Custom 2">
      <a:dk1>
        <a:srgbClr val="7F7F7F"/>
      </a:dk1>
      <a:lt1>
        <a:sysClr val="window" lastClr="FFFFFF"/>
      </a:lt1>
      <a:dk2>
        <a:srgbClr val="647C9C"/>
      </a:dk2>
      <a:lt2>
        <a:srgbClr val="E7E6E6"/>
      </a:lt2>
      <a:accent1>
        <a:srgbClr val="00AED4"/>
      </a:accent1>
      <a:accent2>
        <a:srgbClr val="7030A0"/>
      </a:accent2>
      <a:accent3>
        <a:srgbClr val="A5A5A5"/>
      </a:accent3>
      <a:accent4>
        <a:srgbClr val="92D050"/>
      </a:accent4>
      <a:accent5>
        <a:srgbClr val="5B9BD5"/>
      </a:accent5>
      <a:accent6>
        <a:srgbClr val="FFC000"/>
      </a:accent6>
      <a:hlink>
        <a:srgbClr val="7030A0"/>
      </a:hlink>
      <a:folHlink>
        <a:srgbClr val="954F72"/>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VTI" id="{97558BDE-0B66-457C-BB6F-7B1B22DAA9B8}" vid="{F53508A3-AC60-448A-AF37-934D5F1A0D5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3877</TotalTime>
  <Words>328</Words>
  <Application>Microsoft Office PowerPoint</Application>
  <PresentationFormat>On-screen Show (4:3)</PresentationFormat>
  <Paragraphs>72</Paragraphs>
  <Slides>10</Slides>
  <Notes>0</Notes>
  <HiddenSlides>0</HiddenSlides>
  <MMClips>0</MMClips>
  <ScaleCrop>false</ScaleCrop>
  <HeadingPairs>
    <vt:vector size="6" baseType="variant">
      <vt:variant>
        <vt:lpstr>Fonts Used</vt:lpstr>
      </vt:variant>
      <vt:variant>
        <vt:i4>30</vt:i4>
      </vt:variant>
      <vt:variant>
        <vt:lpstr>Theme</vt:lpstr>
      </vt:variant>
      <vt:variant>
        <vt:i4>1</vt:i4>
      </vt:variant>
      <vt:variant>
        <vt:lpstr>Slide Titles</vt:lpstr>
      </vt:variant>
      <vt:variant>
        <vt:i4>10</vt:i4>
      </vt:variant>
    </vt:vector>
  </HeadingPairs>
  <TitlesOfParts>
    <vt:vector size="41" baseType="lpstr">
      <vt:lpstr>Arial</vt:lpstr>
      <vt:lpstr>Bauhaus 93</vt:lpstr>
      <vt:lpstr>Bookman Old Style</vt:lpstr>
      <vt:lpstr>Britannic Bold</vt:lpstr>
      <vt:lpstr>Broadway</vt:lpstr>
      <vt:lpstr>Calibri</vt:lpstr>
      <vt:lpstr>Century Gothic</vt:lpstr>
      <vt:lpstr>Comic Sans MS</vt:lpstr>
      <vt:lpstr>Cooper Black</vt:lpstr>
      <vt:lpstr>Edwardian Script ITC</vt:lpstr>
      <vt:lpstr>Font Awesome 5 Brands Regular</vt:lpstr>
      <vt:lpstr>Franklin Gothic Book</vt:lpstr>
      <vt:lpstr>Freestyle Script</vt:lpstr>
      <vt:lpstr>Georgia</vt:lpstr>
      <vt:lpstr>Gill Sans MT</vt:lpstr>
      <vt:lpstr>Harlow Solid Italic</vt:lpstr>
      <vt:lpstr>Harrington</vt:lpstr>
      <vt:lpstr>Jokerman</vt:lpstr>
      <vt:lpstr>Lucida Handwriting</vt:lpstr>
      <vt:lpstr>Magneto</vt:lpstr>
      <vt:lpstr>MV Boli</vt:lpstr>
      <vt:lpstr>Roboto Light</vt:lpstr>
      <vt:lpstr>Source Sans Pro</vt:lpstr>
      <vt:lpstr>Source Sans Pro Black</vt:lpstr>
      <vt:lpstr>Source Sans Pro Semibold</vt:lpstr>
      <vt:lpstr>Stencil</vt:lpstr>
      <vt:lpstr>Times New Roman</vt:lpstr>
      <vt:lpstr>Viner Hand ITC</vt:lpstr>
      <vt:lpstr>Vladimir Script</vt:lpstr>
      <vt:lpstr>Wingdings 2</vt:lpstr>
      <vt:lpstr>DividendVTI</vt:lpstr>
      <vt:lpstr>FONT SAMPLES</vt:lpstr>
      <vt:lpstr>FONT EXAMPLES</vt:lpstr>
      <vt:lpstr>FONT size is important</vt:lpstr>
      <vt:lpstr>FONT examples</vt:lpstr>
      <vt:lpstr>FONT examples for Titles</vt:lpstr>
      <vt:lpstr>FONT examples for Titles</vt:lpstr>
      <vt:lpstr>FONT examples for Titles</vt:lpstr>
      <vt:lpstr>FONT examples for SUBTitles</vt:lpstr>
      <vt:lpstr>FONT examples for DESCRIPTIONS</vt:lpstr>
      <vt:lpstr>FONT examples for DESCRIPTIONS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Fuel the spark of innovation</dc:title>
  <dc:creator>Sara Munro</dc:creator>
  <cp:lastModifiedBy>Tina White</cp:lastModifiedBy>
  <cp:revision>155</cp:revision>
  <dcterms:created xsi:type="dcterms:W3CDTF">2019-09-23T15:08:37Z</dcterms:created>
  <dcterms:modified xsi:type="dcterms:W3CDTF">2021-08-23T14:13:19Z</dcterms:modified>
</cp:coreProperties>
</file>